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  <p:sldId id="302" r:id="rId4"/>
    <p:sldId id="295" r:id="rId5"/>
    <p:sldId id="274" r:id="rId6"/>
    <p:sldId id="303" r:id="rId7"/>
    <p:sldId id="275" r:id="rId8"/>
    <p:sldId id="276" r:id="rId9"/>
    <p:sldId id="277" r:id="rId10"/>
    <p:sldId id="278" r:id="rId11"/>
    <p:sldId id="280" r:id="rId12"/>
    <p:sldId id="279" r:id="rId13"/>
    <p:sldId id="281" r:id="rId14"/>
    <p:sldId id="282" r:id="rId15"/>
    <p:sldId id="283" r:id="rId16"/>
    <p:sldId id="284" r:id="rId17"/>
    <p:sldId id="285" r:id="rId18"/>
    <p:sldId id="296" r:id="rId19"/>
    <p:sldId id="286" r:id="rId20"/>
    <p:sldId id="304" r:id="rId21"/>
    <p:sldId id="305" r:id="rId22"/>
    <p:sldId id="287" r:id="rId23"/>
    <p:sldId id="297" r:id="rId24"/>
    <p:sldId id="288" r:id="rId25"/>
    <p:sldId id="289" r:id="rId26"/>
    <p:sldId id="290" r:id="rId27"/>
    <p:sldId id="292" r:id="rId28"/>
    <p:sldId id="29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DDE-65B4-4621-B723-86101B9E098A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08F9-8CC7-4BC1-9C70-3C75764B7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DDE-65B4-4621-B723-86101B9E098A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08F9-8CC7-4BC1-9C70-3C75764B7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DDE-65B4-4621-B723-86101B9E098A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08F9-8CC7-4BC1-9C70-3C75764B7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2390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DDE-65B4-4621-B723-86101B9E098A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08F9-8CC7-4BC1-9C70-3C75764B7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ttp://web.pacific.edu/images/marketing/identity/downloads/Seal_White_RGB_t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DDE-65B4-4621-B723-86101B9E098A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08F9-8CC7-4BC1-9C70-3C75764B7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DDE-65B4-4621-B723-86101B9E098A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08F9-8CC7-4BC1-9C70-3C75764B7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DDE-65B4-4621-B723-86101B9E098A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08F9-8CC7-4BC1-9C70-3C75764B7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DDE-65B4-4621-B723-86101B9E098A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08F9-8CC7-4BC1-9C70-3C75764B7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DDE-65B4-4621-B723-86101B9E098A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08F9-8CC7-4BC1-9C70-3C75764B7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DDE-65B4-4621-B723-86101B9E098A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08F9-8CC7-4BC1-9C70-3C75764B7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A21DDE-65B4-4621-B723-86101B9E098A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96708F9-8CC7-4BC1-9C70-3C75764B7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A21DDE-65B4-4621-B723-86101B9E098A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96708F9-8CC7-4BC1-9C70-3C75764B7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 Walkthrough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1524000"/>
            <a:ext cx="67722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1: Create Project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651125" y="5375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53200" y="4495800"/>
            <a:ext cx="25146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Select </a:t>
            </a:r>
            <a:r>
              <a:rPr lang="en-US" sz="2400" b="1" i="1" dirty="0">
                <a:latin typeface="+mn-lt"/>
              </a:rPr>
              <a:t>Empty Project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048000" y="3962400"/>
            <a:ext cx="396240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0"/>
            <a:ext cx="7010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1: Create Project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752600" y="2971800"/>
            <a:ext cx="8382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3200400"/>
            <a:ext cx="20574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+mn-lt"/>
              </a:rPr>
              <a:t>Project </a:t>
            </a:r>
            <a:r>
              <a:rPr lang="en-US" sz="2400" dirty="0">
                <a:latin typeface="+mn-lt"/>
              </a:rPr>
              <a:t>files will be </a:t>
            </a:r>
            <a:r>
              <a:rPr lang="en-US" sz="2400" dirty="0" smtClean="0">
                <a:latin typeface="+mn-lt"/>
              </a:rPr>
              <a:t>listed here 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(once </a:t>
            </a:r>
            <a:r>
              <a:rPr lang="en-US" sz="2400" dirty="0" smtClean="0">
                <a:latin typeface="+mn-lt"/>
              </a:rPr>
              <a:t>created)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1: Create Project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Created folder containing empty C++ project.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874603"/>
            <a:ext cx="777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location: </a:t>
            </a:r>
            <a:r>
              <a:rPr lang="en-US" sz="2400" b="1" dirty="0">
                <a:latin typeface="+mn-lt"/>
              </a:rPr>
              <a:t>C</a:t>
            </a:r>
            <a:r>
              <a:rPr lang="en-US" sz="2400" b="1" dirty="0" smtClean="0">
                <a:latin typeface="+mn-lt"/>
              </a:rPr>
              <a:t>:\My Documents\Visual Studio 2010\Projects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project name: </a:t>
            </a:r>
            <a:r>
              <a:rPr lang="en-US" sz="2400" b="1" dirty="0" err="1">
                <a:latin typeface="+mn-lt"/>
              </a:rPr>
              <a:t>first_project</a:t>
            </a:r>
            <a:endParaRPr lang="en-US" sz="2400" b="1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2209800"/>
            <a:ext cx="81813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057400"/>
            <a:ext cx="6477000" cy="389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Step 2: Create Source Code File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6858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Source code files contain your program code.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09801" y="3657600"/>
            <a:ext cx="838199" cy="291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895600"/>
            <a:ext cx="2514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Right-click </a:t>
            </a:r>
            <a:r>
              <a:rPr lang="en-US" sz="2400" dirty="0" smtClean="0">
                <a:latin typeface="+mn-lt"/>
              </a:rPr>
              <a:t>on </a:t>
            </a:r>
            <a:r>
              <a:rPr lang="en-US" sz="2400" b="1" i="1" dirty="0" smtClean="0">
                <a:latin typeface="+mn-lt"/>
              </a:rPr>
              <a:t>Source </a:t>
            </a:r>
            <a:r>
              <a:rPr lang="en-US" sz="2400" b="1" i="1" dirty="0">
                <a:latin typeface="+mn-lt"/>
              </a:rPr>
              <a:t>Files </a:t>
            </a:r>
            <a:r>
              <a:rPr lang="en-US" sz="2400" dirty="0">
                <a:latin typeface="+mn-lt"/>
              </a:rPr>
              <a:t>and </a:t>
            </a:r>
            <a:r>
              <a:rPr lang="en-US" sz="2400" b="1" i="1" dirty="0" smtClean="0">
                <a:latin typeface="+mn-lt"/>
              </a:rPr>
              <a:t>Add </a:t>
            </a:r>
            <a:r>
              <a:rPr lang="en-US" sz="2400" b="1" i="1" dirty="0" smtClean="0">
                <a:latin typeface="+mn-lt"/>
                <a:sym typeface="Wingdings" pitchFamily="2" charset="2"/>
              </a:rPr>
              <a:t> New </a:t>
            </a:r>
            <a:r>
              <a:rPr lang="en-US" sz="2400" b="1" i="1" dirty="0">
                <a:latin typeface="+mn-lt"/>
                <a:sym typeface="Wingdings" pitchFamily="2" charset="2"/>
              </a:rPr>
              <a:t>Item</a:t>
            </a:r>
            <a:endParaRPr lang="en-US" sz="2400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524000"/>
            <a:ext cx="6934200" cy="479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Step 2: Create Source Code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752600"/>
            <a:ext cx="1600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Select </a:t>
            </a:r>
            <a:r>
              <a:rPr lang="en-US" sz="2400" b="1" i="1" dirty="0">
                <a:latin typeface="+mn-lt"/>
              </a:rPr>
              <a:t>C++ File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95400" y="2209800"/>
            <a:ext cx="2819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4572000"/>
            <a:ext cx="160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Name </a:t>
            </a:r>
            <a:r>
              <a:rPr lang="en-US" sz="2400" dirty="0" smtClean="0">
                <a:latin typeface="+mn-lt"/>
              </a:rPr>
              <a:t>file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/>
              <a:t>e</a:t>
            </a:r>
            <a:r>
              <a:rPr lang="en-US" sz="2400" dirty="0" smtClean="0">
                <a:latin typeface="+mn-lt"/>
              </a:rPr>
              <a:t>.g.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</a:rPr>
              <a:t>first.cpp</a:t>
            </a:r>
            <a:endParaRPr lang="en-US" sz="2400" b="1" i="1" dirty="0"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47800" y="5181600"/>
            <a:ext cx="16764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" y="6324600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n-lt"/>
              </a:rPr>
              <a:t>Don’t change.  We </a:t>
            </a:r>
            <a:r>
              <a:rPr lang="en-US" sz="2400" dirty="0">
                <a:latin typeface="+mn-lt"/>
              </a:rPr>
              <a:t>want to keep </a:t>
            </a:r>
            <a:r>
              <a:rPr lang="en-US" sz="2400" dirty="0" smtClean="0">
                <a:latin typeface="+mn-lt"/>
              </a:rPr>
              <a:t>files </a:t>
            </a:r>
            <a:r>
              <a:rPr lang="en-US" sz="2400" dirty="0">
                <a:latin typeface="+mn-lt"/>
              </a:rPr>
              <a:t>in </a:t>
            </a:r>
            <a:r>
              <a:rPr lang="en-US" sz="2400" dirty="0" smtClean="0">
                <a:latin typeface="+mn-lt"/>
              </a:rPr>
              <a:t>project </a:t>
            </a:r>
            <a:r>
              <a:rPr lang="en-US" sz="2400" dirty="0">
                <a:latin typeface="+mn-lt"/>
              </a:rPr>
              <a:t>folder.</a:t>
            </a:r>
            <a:endParaRPr lang="en-US" sz="2400" b="1" i="1" dirty="0">
              <a:latin typeface="+mn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752600" y="5867400"/>
            <a:ext cx="14478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716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Step 2: Create Source Code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76200" y="2743200"/>
            <a:ext cx="2209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New file </a:t>
            </a:r>
            <a:r>
              <a:rPr lang="en-US" sz="2400" dirty="0" smtClean="0">
                <a:latin typeface="+mn-lt"/>
              </a:rPr>
              <a:t>appears </a:t>
            </a:r>
            <a:r>
              <a:rPr lang="en-US" sz="2400" dirty="0">
                <a:latin typeface="+mn-lt"/>
              </a:rPr>
              <a:t>in project listing</a:t>
            </a:r>
            <a:endParaRPr lang="en-US" sz="2400" b="1" i="1" dirty="0"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2600" y="2895600"/>
            <a:ext cx="5334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4572000"/>
            <a:ext cx="205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New file is open </a:t>
            </a:r>
            <a:r>
              <a:rPr lang="en-US" sz="2400" dirty="0" smtClean="0">
                <a:latin typeface="+mn-lt"/>
              </a:rPr>
              <a:t>to write code in.</a:t>
            </a:r>
            <a:endParaRPr lang="en-US" sz="2400" b="1" i="1" dirty="0"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52600" y="2971801"/>
            <a:ext cx="2743200" cy="19811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Step 2: Create Source Code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91535"/>
            <a:ext cx="579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New file also appears in </a:t>
            </a:r>
            <a:r>
              <a:rPr lang="en-US" sz="2400" dirty="0" smtClean="0">
                <a:latin typeface="+mn-lt"/>
              </a:rPr>
              <a:t>project </a:t>
            </a:r>
            <a:r>
              <a:rPr lang="en-US" sz="2400" dirty="0">
                <a:latin typeface="+mn-lt"/>
              </a:rPr>
              <a:t>folder</a:t>
            </a:r>
            <a:endParaRPr lang="en-US" sz="2400" b="1" i="1" dirty="0"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1813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7" idx="0"/>
          </p:cNvCxnSpPr>
          <p:nvPr/>
        </p:nvCxnSpPr>
        <p:spPr>
          <a:xfrm rot="16200000" flipV="1">
            <a:off x="2135832" y="4722167"/>
            <a:ext cx="2052935" cy="6858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3: Type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86800" cy="52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Hello World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std;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"Hello World!"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system(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"PAUSE"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4: Compile Code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Attempts to translate your code to machine code</a:t>
            </a:r>
            <a:br>
              <a:rPr lang="en-US" sz="2800" dirty="0" smtClean="0"/>
            </a:b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4876800" cy="432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Visual Studio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Create Project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Add Source Files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Type Code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Compile/Debug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Run/Debug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Save Output (optional)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Save Project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Reopen Project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4: Compile Code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Attempts to translate your code to machine code</a:t>
            </a:r>
            <a:br>
              <a:rPr lang="en-US" sz="2800" dirty="0" smtClean="0"/>
            </a:b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Output Window: Syntax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double-clicking on error message will take you to error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62200"/>
            <a:ext cx="8839200" cy="158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062830"/>
            <a:ext cx="8763000" cy="156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4: Compile Code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Syntax errors: underlined in red.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Hovering reveals more detail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67000"/>
            <a:ext cx="6477000" cy="398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81813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4: Compile Your Code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Will create Debug folder in project.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Contains the machine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Large folder.  Can be deleted before moving/submitting your project.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396335"/>
            <a:ext cx="6781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Folder containing machine code</a:t>
            </a:r>
            <a:endParaRPr lang="en-US" sz="2400" b="1" i="1" dirty="0"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667000" y="4800601"/>
            <a:ext cx="1905003" cy="14478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5: Test/Debug Program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153400" cy="6858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To run: </a:t>
            </a:r>
            <a:r>
              <a:rPr lang="en-US" dirty="0" smtClean="0">
                <a:solidFill>
                  <a:schemeClr val="accent2"/>
                </a:solidFill>
              </a:rPr>
              <a:t>Debug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 Start Debugging </a:t>
            </a:r>
            <a:r>
              <a:rPr lang="en-US" dirty="0" smtClean="0"/>
              <a:t>or 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6934200" y="1600200"/>
            <a:ext cx="457200" cy="4572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34290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does your program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5: Test/Debug Program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153400" cy="6858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To run: </a:t>
            </a:r>
            <a:r>
              <a:rPr lang="en-US" dirty="0" smtClean="0">
                <a:solidFill>
                  <a:schemeClr val="accent2"/>
                </a:solidFill>
              </a:rPr>
              <a:t>Debug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 Start Debugging </a:t>
            </a:r>
            <a:r>
              <a:rPr lang="en-US" dirty="0" smtClean="0"/>
              <a:t>or 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6934200" y="1600200"/>
            <a:ext cx="457200" cy="4572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Debugging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doesn't work, have to debug program code</a:t>
            </a:r>
            <a:br>
              <a:rPr lang="en-US" dirty="0" smtClean="0"/>
            </a:br>
            <a:r>
              <a:rPr lang="en-US" dirty="0" smtClean="0"/>
              <a:t>Repeat steps 3-5, until correct</a:t>
            </a:r>
          </a:p>
          <a:p>
            <a:pPr lvl="1" eaLnBrk="1" hangingPunct="1"/>
            <a:r>
              <a:rPr lang="en-US" dirty="0" smtClean="0"/>
              <a:t>3: Edit source code</a:t>
            </a:r>
          </a:p>
          <a:p>
            <a:pPr lvl="1" eaLnBrk="1" hangingPunct="1"/>
            <a:r>
              <a:rPr lang="en-US" dirty="0" smtClean="0"/>
              <a:t>4: Compile</a:t>
            </a:r>
          </a:p>
          <a:p>
            <a:pPr lvl="1" eaLnBrk="1" hangingPunct="1"/>
            <a:r>
              <a:rPr lang="en-US" dirty="0" smtClean="0"/>
              <a:t>5: Run</a:t>
            </a:r>
          </a:p>
        </p:txBody>
      </p:sp>
      <p:pic>
        <p:nvPicPr>
          <p:cNvPr id="10242" name="Picture 2" descr="http://www.myownshit.dk/wp-content/uploads/2006/07/first-computer-bu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5053" y="2743200"/>
            <a:ext cx="4766847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Step 6: Record Output (optional)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To save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Right-click border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 smtClean="0"/>
              <a:t>Edit </a:t>
            </a:r>
            <a:r>
              <a:rPr lang="en-US" sz="2400" b="1" i="1" dirty="0" smtClean="0">
                <a:sym typeface="Wingdings" pitchFamily="2" charset="2"/>
              </a:rPr>
              <a:t> Select All</a:t>
            </a:r>
            <a:endParaRPr lang="en-US" sz="2400" b="1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Hit </a:t>
            </a:r>
            <a:r>
              <a:rPr lang="en-US" sz="2400" b="1" i="1" dirty="0" smtClean="0"/>
              <a:t>Enter</a:t>
            </a:r>
            <a:r>
              <a:rPr lang="en-US" sz="2400" dirty="0" smtClean="0"/>
              <a:t> to copy the highlighted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Open file to paste into: Ctrl-V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 descr="C:\Users\mdoherty\MyWork\courses\comp51\lectures\080116\xp_shot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599" y="3657600"/>
            <a:ext cx="37824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7: Save Project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Navigate to project location</a:t>
            </a:r>
          </a:p>
          <a:p>
            <a:pPr eaLnBrk="1" hangingPunct="1"/>
            <a:r>
              <a:rPr lang="en-US" dirty="0" smtClean="0"/>
              <a:t>Delete Debug sub-folder</a:t>
            </a:r>
          </a:p>
        </p:txBody>
      </p:sp>
      <p:sp>
        <p:nvSpPr>
          <p:cNvPr id="13" name="Oval 12"/>
          <p:cNvSpPr/>
          <p:nvPr/>
        </p:nvSpPr>
        <p:spPr>
          <a:xfrm>
            <a:off x="2286000" y="4191000"/>
            <a:ext cx="914400" cy="3048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86400" y="6027003"/>
            <a:ext cx="31242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Removable drive or network drive</a:t>
            </a:r>
            <a:endParaRPr lang="en-US" sz="2400" b="1" i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5715000"/>
            <a:ext cx="31242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Location of project </a:t>
            </a:r>
            <a:endParaRPr lang="en-US" sz="2400" b="1" i="1" dirty="0"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2667000"/>
            <a:ext cx="45332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Line 7"/>
          <p:cNvSpPr>
            <a:spLocks noChangeShapeType="1"/>
          </p:cNvSpPr>
          <p:nvPr/>
        </p:nvSpPr>
        <p:spPr bwMode="auto">
          <a:xfrm>
            <a:off x="2362200" y="4038600"/>
            <a:ext cx="46482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 8: Reopen a Project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Double-click on the project file (*.</a:t>
            </a:r>
            <a:r>
              <a:rPr lang="en-US" sz="2800" dirty="0" err="1" smtClean="0"/>
              <a:t>vcproj</a:t>
            </a:r>
            <a:r>
              <a:rPr lang="en-US" sz="2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will launch Visual Studio and load project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Can also load project: </a:t>
            </a:r>
            <a:r>
              <a:rPr lang="en-US" sz="2800" dirty="0" err="1" smtClean="0"/>
              <a:t>File</a:t>
            </a:r>
            <a:r>
              <a:rPr lang="en-US" sz="2800" dirty="0" err="1" smtClean="0">
                <a:sym typeface="Wingdings" pitchFamily="2" charset="2"/>
              </a:rPr>
              <a:t>OpenProject</a:t>
            </a:r>
            <a:r>
              <a:rPr lang="en-US" sz="2800" dirty="0" smtClean="0">
                <a:sym typeface="Wingdings" pitchFamily="2" charset="2"/>
              </a:rPr>
              <a:t>/Solution</a:t>
            </a:r>
            <a:endParaRPr lang="en-US" sz="2800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5999"/>
            <a:ext cx="8458200" cy="3615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0: Open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Lab Computers:</a:t>
            </a:r>
            <a:br>
              <a:rPr lang="en-US" dirty="0" smtClean="0"/>
            </a:br>
            <a:r>
              <a:rPr lang="en-US" dirty="0" smtClean="0"/>
              <a:t>Start </a:t>
            </a:r>
            <a:r>
              <a:rPr lang="en-US" dirty="0" smtClean="0">
                <a:sym typeface="Wingdings" pitchFamily="2" charset="2"/>
              </a:rPr>
              <a:t>All </a:t>
            </a:r>
            <a:r>
              <a:rPr lang="en-US" dirty="0" err="1" smtClean="0">
                <a:sym typeface="Wingdings" pitchFamily="2" charset="2"/>
              </a:rPr>
              <a:t>ProgramsECS</a:t>
            </a:r>
            <a:r>
              <a:rPr lang="en-US" dirty="0" smtClean="0">
                <a:sym typeface="Wingdings" pitchFamily="2" charset="2"/>
              </a:rPr>
              <a:t> Software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ECS Computer Science Software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err="1" smtClean="0">
                <a:sym typeface="Wingdings" pitchFamily="2" charset="2"/>
              </a:rPr>
              <a:t>Compilers_IDEs</a:t>
            </a:r>
            <a:r>
              <a:rPr lang="en-US" dirty="0" smtClean="0">
                <a:sym typeface="Wingdings" pitchFamily="2" charset="2"/>
              </a:rPr>
              <a:t>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Microsoft Visual Studio 2010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981200"/>
            <a:ext cx="54387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0: First Time Only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4953000"/>
            <a:ext cx="20574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1143000" y="4648200"/>
            <a:ext cx="8382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191000"/>
            <a:ext cx="177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Visual C++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362200"/>
            <a:ext cx="6172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Step 0: Starting Visual Studio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167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Solution Explorer</a:t>
            </a:r>
            <a:r>
              <a:rPr lang="en-US" sz="2400" dirty="0">
                <a:latin typeface="+mn-lt"/>
              </a:rPr>
              <a:t>: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View </a:t>
            </a:r>
            <a:r>
              <a:rPr lang="en-US" sz="2400" dirty="0" smtClean="0">
                <a:latin typeface="+mn-lt"/>
              </a:rPr>
              <a:t>project files</a:t>
            </a:r>
            <a:endParaRPr lang="en-US" sz="2400" dirty="0"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95400" y="3200400"/>
            <a:ext cx="914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5105400"/>
            <a:ext cx="167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Output: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</a:rPr>
              <a:t>Results of compiling or running.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24000" y="5943600"/>
            <a:ext cx="1676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91400" y="1600200"/>
            <a:ext cx="1752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Work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Area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: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</a:rPr>
              <a:t>Edit source code.</a:t>
            </a:r>
            <a:endParaRPr lang="en-US" sz="24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6248400" y="2438400"/>
            <a:ext cx="144780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0" y="1524000"/>
            <a:ext cx="396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Start Page: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/>
              <a:t>Informational: Can be closed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2667000" y="2286000"/>
            <a:ext cx="17526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1: Create Project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800" dirty="0" smtClean="0"/>
              <a:t>File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New </a:t>
            </a:r>
            <a:r>
              <a:rPr lang="en-US" sz="2800" dirty="0" smtClean="0">
                <a:sym typeface="Wingdings" pitchFamily="2" charset="2"/>
              </a:rPr>
              <a:t> Project…</a:t>
            </a:r>
            <a:endParaRPr lang="en-US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2752725"/>
            <a:ext cx="84486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6858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1: Create Project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819400" y="4724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05200" y="2209799"/>
            <a:ext cx="5638800" cy="2548592"/>
            <a:chOff x="3581400" y="2133592"/>
            <a:chExt cx="5638800" cy="2548474"/>
          </a:xfrm>
        </p:grpSpPr>
        <p:sp>
          <p:nvSpPr>
            <p:cNvPr id="7" name="TextBox 6"/>
            <p:cNvSpPr txBox="1"/>
            <p:nvPr/>
          </p:nvSpPr>
          <p:spPr>
            <a:xfrm>
              <a:off x="6705600" y="2743164"/>
              <a:ext cx="2514600" cy="19389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latin typeface="+mn-lt"/>
                </a:rPr>
                <a:t>For text based applications, create a </a:t>
              </a:r>
              <a:br>
                <a:rPr lang="en-US" sz="2400" dirty="0">
                  <a:latin typeface="+mn-lt"/>
                </a:rPr>
              </a:br>
              <a:r>
                <a:rPr lang="en-US" sz="2400" b="1" dirty="0">
                  <a:latin typeface="+mn-lt"/>
                </a:rPr>
                <a:t>Win32 Console Application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>
              <a:off x="3581400" y="2133592"/>
              <a:ext cx="2971800" cy="13715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6553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1: Create Project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803525" y="50704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9400" y="1676400"/>
            <a:ext cx="25146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Give </a:t>
            </a:r>
            <a:r>
              <a:rPr lang="en-US" sz="2400" dirty="0" smtClean="0">
                <a:latin typeface="+mn-lt"/>
              </a:rPr>
              <a:t>project 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meaningful </a:t>
            </a:r>
            <a:r>
              <a:rPr lang="en-US" sz="2400" dirty="0" smtClean="0">
                <a:latin typeface="+mn-lt"/>
              </a:rPr>
              <a:t>name</a:t>
            </a:r>
            <a:endParaRPr lang="en-US" sz="2400" b="1" dirty="0"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1600200" y="2514600"/>
            <a:ext cx="5334000" cy="2667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5950803"/>
            <a:ext cx="5334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+mn-lt"/>
              </a:rPr>
              <a:t>Will </a:t>
            </a:r>
            <a:r>
              <a:rPr lang="en-US" sz="2400" dirty="0">
                <a:latin typeface="+mn-lt"/>
              </a:rPr>
              <a:t>create </a:t>
            </a:r>
            <a:r>
              <a:rPr lang="en-US" sz="2400" dirty="0" smtClean="0">
                <a:latin typeface="+mn-lt"/>
              </a:rPr>
              <a:t>project </a:t>
            </a:r>
            <a:r>
              <a:rPr lang="en-US" sz="2400" dirty="0">
                <a:latin typeface="+mn-lt"/>
              </a:rPr>
              <a:t>folder called</a:t>
            </a:r>
            <a:br>
              <a:rPr lang="en-US" sz="2400" dirty="0">
                <a:latin typeface="+mn-lt"/>
              </a:rPr>
            </a:br>
            <a:r>
              <a:rPr lang="en-US" sz="2400" b="1" dirty="0">
                <a:latin typeface="+mn-lt"/>
              </a:rPr>
              <a:t>C:\comp51\first_project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3429000" y="3962400"/>
            <a:ext cx="3429000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29400" y="3124200"/>
            <a:ext cx="25146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+mn-lt"/>
              </a:rPr>
              <a:t>Project folder location: defaults to My Docs\VS 2010\Projects</a:t>
            </a:r>
            <a:endParaRPr lang="en-US" sz="2400" b="1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2800" y="5181600"/>
            <a:ext cx="182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+mn-lt"/>
              </a:rPr>
              <a:t>Uncheck</a:t>
            </a:r>
            <a:endParaRPr lang="en-US" sz="2400" b="1" dirty="0">
              <a:latin typeface="+mn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4876800" y="5410200"/>
            <a:ext cx="25146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62483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1: Create Project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800" dirty="0" smtClean="0"/>
              <a:t>Use Wizard to configure project.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803525" y="5299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4038600"/>
            <a:ext cx="2514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+mn-lt"/>
              </a:rPr>
              <a:t>Click Next &gt;</a:t>
            </a:r>
            <a:endParaRPr lang="en-US" sz="2400" b="1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4343400" y="4343400"/>
            <a:ext cx="2514600" cy="1981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">
      <a:dk1>
        <a:sysClr val="windowText" lastClr="000000"/>
      </a:dk1>
      <a:lt1>
        <a:sysClr val="window" lastClr="FFFFFF"/>
      </a:lt1>
      <a:dk2>
        <a:srgbClr val="1F497D"/>
      </a:dk2>
      <a:lt2>
        <a:srgbClr val="D4D4D6"/>
      </a:lt2>
      <a:accent1>
        <a:srgbClr val="FF7B2B"/>
      </a:accent1>
      <a:accent2>
        <a:srgbClr val="168BBA"/>
      </a:accent2>
      <a:accent3>
        <a:srgbClr val="8064A2"/>
      </a:accent3>
      <a:accent4>
        <a:srgbClr val="9BBB59"/>
      </a:accent4>
      <a:accent5>
        <a:srgbClr val="C64847"/>
      </a:accent5>
      <a:accent6>
        <a:srgbClr val="4F81BD"/>
      </a:accent6>
      <a:hlink>
        <a:srgbClr val="168BBA"/>
      </a:hlink>
      <a:folHlink>
        <a:srgbClr val="CF5A1B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852</TotalTime>
  <Words>468</Words>
  <Application>Microsoft Office PowerPoint</Application>
  <PresentationFormat>On-screen Show (4:3)</PresentationFormat>
  <Paragraphs>113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Visual Studio Walkthrough</vt:lpstr>
      <vt:lpstr>Using Visual Studio</vt:lpstr>
      <vt:lpstr>Step 0: Open the Program</vt:lpstr>
      <vt:lpstr>Step 0: First Time Only</vt:lpstr>
      <vt:lpstr>Step 0: Starting Visual Studio</vt:lpstr>
      <vt:lpstr>Step 1: Create Project</vt:lpstr>
      <vt:lpstr>Step 1: Create Project</vt:lpstr>
      <vt:lpstr>Step 1: Create Project</vt:lpstr>
      <vt:lpstr>Step 1: Create Project</vt:lpstr>
      <vt:lpstr>Step 1: Create Project</vt:lpstr>
      <vt:lpstr>Step 1: Create Project</vt:lpstr>
      <vt:lpstr>Step 1: Create Project</vt:lpstr>
      <vt:lpstr>Step 2: Create Source Code File</vt:lpstr>
      <vt:lpstr>Step 2: Create Source Code File</vt:lpstr>
      <vt:lpstr>Step 2: Create Source Code File</vt:lpstr>
      <vt:lpstr>Step 2: Create Source Code File</vt:lpstr>
      <vt:lpstr>Step 3: Type Code</vt:lpstr>
      <vt:lpstr>Step 3: Hello World Code</vt:lpstr>
      <vt:lpstr>Step 4: Compile Code</vt:lpstr>
      <vt:lpstr>Step 4: Compile Code</vt:lpstr>
      <vt:lpstr>Step 4: Compile Code</vt:lpstr>
      <vt:lpstr>Step 4: Compile Your Code</vt:lpstr>
      <vt:lpstr>Step 5: Test/Debug Program</vt:lpstr>
      <vt:lpstr>Step 5: Test/Debug Program</vt:lpstr>
      <vt:lpstr>Debugging</vt:lpstr>
      <vt:lpstr>Step 6: Record Output (optional)</vt:lpstr>
      <vt:lpstr>Step 7: Save Project</vt:lpstr>
      <vt:lpstr>Step 8: Reopen a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51 – Lecture 2</dc:title>
  <dc:creator>Emma Bowring</dc:creator>
  <cp:lastModifiedBy>Emma Bowring</cp:lastModifiedBy>
  <cp:revision>89</cp:revision>
  <dcterms:created xsi:type="dcterms:W3CDTF">2008-01-14T21:46:13Z</dcterms:created>
  <dcterms:modified xsi:type="dcterms:W3CDTF">2011-09-06T20:28:58Z</dcterms:modified>
</cp:coreProperties>
</file>