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d1QyuEg9ffxpYrM23hBJ14kU5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c8e5a1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can use a technique called pass by reference.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We’ll look at the variable definition, take the memory location, and use that as our function parameter.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means, we can modify the variables passed in!</a:t>
            </a:r>
            <a:endParaRPr/>
          </a:p>
        </p:txBody>
      </p:sp>
      <p:sp>
        <p:nvSpPr>
          <p:cNvPr id="149" name="Google Shape;149;g64c8e5a17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c8e5a1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go over this on the board.</a:t>
            </a:r>
            <a:endParaRPr/>
          </a:p>
        </p:txBody>
      </p:sp>
      <p:sp>
        <p:nvSpPr>
          <p:cNvPr id="161" name="Google Shape;161;g64c8e5a174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c8e5a17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go over this on the board.</a:t>
            </a:r>
            <a:endParaRPr/>
          </a:p>
        </p:txBody>
      </p:sp>
      <p:sp>
        <p:nvSpPr>
          <p:cNvPr id="171" name="Google Shape;171;g64c8e5a174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c8e5a1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4c8e5a174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c8e5a17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4c8e5a174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c8e5a174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c8e5a17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64c8e5a174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c8e5a174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c8e5a17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4c8e5a174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c8e5a17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64c8e5a1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64c8e5a174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the first example, the numbers 5 and 10 are passed as values to this function.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the second example, we’re passing the value 40 and a copy of the value of “sum” in the subtract function. The value of “sum” is 15, so we are passing in the value 15 in the 2nd parameter.</a:t>
            </a:r>
            <a:endParaRPr/>
          </a:p>
        </p:txBody>
      </p:sp>
      <p:sp>
        <p:nvSpPr>
          <p:cNvPr id="104" name="Google Shape;10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c8e5a1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Go over this on the board similar to how we did the change calculator thing.</a:t>
            </a:r>
            <a:endParaRPr/>
          </a:p>
        </p:txBody>
      </p:sp>
      <p:sp>
        <p:nvSpPr>
          <p:cNvPr id="113" name="Google Shape;113;g64c8e5a17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c8e5a1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4c8e5a174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c8e5a1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4c8e5a174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c8e5a17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4c8e5a174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Ask: how many return values are we allowed to have?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Ask: what if we want to return multiple values?</a:t>
            </a:r>
            <a:endParaRPr/>
          </a:p>
        </p:txBody>
      </p:sp>
      <p:sp>
        <p:nvSpPr>
          <p:cNvPr id="141" name="Google Shape;14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4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0" type="dt"/>
          </p:nvPr>
        </p:nvSpPr>
        <p:spPr>
          <a:xfrm>
            <a:off x="4876800" y="6324600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7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48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52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93939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5638800" y="457200"/>
            <a:ext cx="3276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 51 Week Seven</a:t>
            </a:r>
            <a:endParaRPr/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4724400" y="1905000"/>
            <a:ext cx="426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Functions: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Pass By Value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Pass By Reference</a:t>
            </a:r>
            <a:endParaRPr/>
          </a:p>
        </p:txBody>
      </p:sp>
      <p:sp>
        <p:nvSpPr>
          <p:cNvPr id="80" name="Google Shape;8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c8e5a174_0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an Input Variable</a:t>
            </a:r>
            <a:endParaRPr/>
          </a:p>
        </p:txBody>
      </p:sp>
      <p:sp>
        <p:nvSpPr>
          <p:cNvPr id="152" name="Google Shape;152;g64c8e5a174_0_32"/>
          <p:cNvSpPr txBox="1"/>
          <p:nvPr>
            <p:ph idx="1" type="body"/>
          </p:nvPr>
        </p:nvSpPr>
        <p:spPr>
          <a:xfrm>
            <a:off x="457200" y="1600200"/>
            <a:ext cx="82296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Technique called “pass by reference”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g64c8e5a174_0_32"/>
          <p:cNvSpPr/>
          <p:nvPr/>
        </p:nvSpPr>
        <p:spPr>
          <a:xfrm>
            <a:off x="990600" y="3733800"/>
            <a:ext cx="1752600" cy="1295400"/>
          </a:xfrm>
          <a:prstGeom prst="roundRect">
            <a:avLst>
              <a:gd fmla="val 16667" name="adj"/>
            </a:avLst>
          </a:prstGeom>
          <a:solidFill>
            <a:srgbClr val="DDD9C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Definition</a:t>
            </a:r>
            <a:endParaRPr/>
          </a:p>
        </p:txBody>
      </p:sp>
      <p:sp>
        <p:nvSpPr>
          <p:cNvPr id="154" name="Google Shape;154;g64c8e5a174_0_32"/>
          <p:cNvSpPr/>
          <p:nvPr/>
        </p:nvSpPr>
        <p:spPr>
          <a:xfrm>
            <a:off x="3733800" y="2667000"/>
            <a:ext cx="1752600" cy="1295400"/>
          </a:xfrm>
          <a:prstGeom prst="roundRect">
            <a:avLst>
              <a:gd fmla="val 16667" name="adj"/>
            </a:avLst>
          </a:prstGeom>
          <a:solidFill>
            <a:srgbClr val="DDD9C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Location</a:t>
            </a:r>
            <a:endParaRPr/>
          </a:p>
        </p:txBody>
      </p:sp>
      <p:sp>
        <p:nvSpPr>
          <p:cNvPr id="155" name="Google Shape;155;g64c8e5a174_0_32"/>
          <p:cNvSpPr/>
          <p:nvPr/>
        </p:nvSpPr>
        <p:spPr>
          <a:xfrm>
            <a:off x="6172200" y="3733800"/>
            <a:ext cx="1752600" cy="1295400"/>
          </a:xfrm>
          <a:prstGeom prst="roundRect">
            <a:avLst>
              <a:gd fmla="val 16667" name="adj"/>
            </a:avLst>
          </a:prstGeom>
          <a:solidFill>
            <a:srgbClr val="DDD9C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Parameter</a:t>
            </a:r>
            <a:endParaRPr/>
          </a:p>
        </p:txBody>
      </p:sp>
      <p:sp>
        <p:nvSpPr>
          <p:cNvPr id="156" name="Google Shape;156;g64c8e5a174_0_32"/>
          <p:cNvSpPr/>
          <p:nvPr/>
        </p:nvSpPr>
        <p:spPr>
          <a:xfrm>
            <a:off x="1866900" y="2971800"/>
            <a:ext cx="1866900" cy="762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59595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64c8e5a174_0_32"/>
          <p:cNvSpPr/>
          <p:nvPr/>
        </p:nvSpPr>
        <p:spPr>
          <a:xfrm rot="5400000">
            <a:off x="6133950" y="2400300"/>
            <a:ext cx="705000" cy="2000400"/>
          </a:xfrm>
          <a:prstGeom prst="bentArrow">
            <a:avLst>
              <a:gd fmla="val 25000" name="adj1"/>
              <a:gd fmla="val 25000" name="adj2"/>
              <a:gd fmla="val 22701" name="adj3"/>
              <a:gd fmla="val 43750" name="adj4"/>
            </a:avLst>
          </a:prstGeom>
          <a:solidFill>
            <a:srgbClr val="59595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64c8e5a174_0_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c8e5a174_0_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 by Reference Parameters</a:t>
            </a:r>
            <a:endParaRPr/>
          </a:p>
        </p:txBody>
      </p:sp>
      <p:sp>
        <p:nvSpPr>
          <p:cNvPr id="164" name="Google Shape;164;g64c8e5a174_0_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difference is to use the ‘&amp;’ 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for multiple values to be returned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g64c8e5a174_0_51"/>
          <p:cNvSpPr txBox="1"/>
          <p:nvPr/>
        </p:nvSpPr>
        <p:spPr>
          <a:xfrm>
            <a:off x="1294900" y="2976000"/>
            <a:ext cx="65145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increment_both(int &amp;a, int &amp;b){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= a + 1;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b++;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boba = 2;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happiness = 4;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increment_both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(boba, happiness);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boba &lt;&lt; “, ” &lt;&lt; happiness &lt;&lt; endl;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64c8e5a174_0_51"/>
          <p:cNvCxnSpPr/>
          <p:nvPr/>
        </p:nvCxnSpPr>
        <p:spPr>
          <a:xfrm>
            <a:off x="4761250" y="2749175"/>
            <a:ext cx="51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g64c8e5a174_0_51"/>
          <p:cNvCxnSpPr/>
          <p:nvPr/>
        </p:nvCxnSpPr>
        <p:spPr>
          <a:xfrm>
            <a:off x="5854950" y="2749175"/>
            <a:ext cx="51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g64c8e5a174_0_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c8e5a174_0_1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 by Reference Parameters</a:t>
            </a:r>
            <a:endParaRPr/>
          </a:p>
        </p:txBody>
      </p:sp>
      <p:sp>
        <p:nvSpPr>
          <p:cNvPr id="174" name="Google Shape;174;g64c8e5a174_0_1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difference is to use the ‘&amp;’ 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for multiple values to be returned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g64c8e5a174_0_123"/>
          <p:cNvSpPr txBox="1"/>
          <p:nvPr/>
        </p:nvSpPr>
        <p:spPr>
          <a:xfrm>
            <a:off x="1294900" y="2976000"/>
            <a:ext cx="65145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increment_both(int &amp;a, int &amp;b){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= a + 1;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b++;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boba = 2;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happiness = 4;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increment_both(boba, happiness);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boba &lt;&lt; “, ” &lt;&lt; happiness &lt;&lt; endl;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Output:	3, 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g64c8e5a174_0_123"/>
          <p:cNvCxnSpPr/>
          <p:nvPr/>
        </p:nvCxnSpPr>
        <p:spPr>
          <a:xfrm>
            <a:off x="4761250" y="2749175"/>
            <a:ext cx="51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64c8e5a174_0_123"/>
          <p:cNvCxnSpPr/>
          <p:nvPr/>
        </p:nvCxnSpPr>
        <p:spPr>
          <a:xfrm>
            <a:off x="5854950" y="2749175"/>
            <a:ext cx="51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g64c8e5a174_0_1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c8e5a174_0_45"/>
          <p:cNvSpPr txBox="1"/>
          <p:nvPr/>
        </p:nvSpPr>
        <p:spPr>
          <a:xfrm>
            <a:off x="1030950" y="1301750"/>
            <a:ext cx="70821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What is the output of this program?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increment(int &amp;num){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= num + 1;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 = num + 1;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homework = 2;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increment(homework) &lt;&lt; endl;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homework &lt;&lt; endl;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84" name="Google Shape;184;g64c8e5a174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Pass/Call by Value</a:t>
            </a:r>
            <a:endParaRPr/>
          </a:p>
        </p:txBody>
      </p:sp>
      <p:sp>
        <p:nvSpPr>
          <p:cNvPr id="185" name="Google Shape;185;g64c8e5a174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c8e5a174_0_117"/>
          <p:cNvSpPr txBox="1"/>
          <p:nvPr/>
        </p:nvSpPr>
        <p:spPr>
          <a:xfrm>
            <a:off x="1030950" y="1301750"/>
            <a:ext cx="70821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What is the output of this program?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increment(int &amp;num){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= num + 1;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 = num + 1;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homework = 2;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increment(homework) &lt;&lt; endl;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homework &lt;&lt; endl;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Output:	3</a:t>
            </a:r>
            <a:endParaRPr b="1" sz="2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	3</a:t>
            </a:r>
            <a:endParaRPr b="1" sz="2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91" name="Google Shape;191;g64c8e5a174_0_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Pass/Call by Value</a:t>
            </a:r>
            <a:endParaRPr/>
          </a:p>
        </p:txBody>
      </p:sp>
      <p:sp>
        <p:nvSpPr>
          <p:cNvPr id="192" name="Google Shape;192;g64c8e5a174_0_1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c8e5a174_0_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Time!</a:t>
            </a:r>
            <a:endParaRPr/>
          </a:p>
        </p:txBody>
      </p:sp>
      <p:sp>
        <p:nvSpPr>
          <p:cNvPr id="199" name="Google Shape;199;g64c8e5a174_0_102"/>
          <p:cNvSpPr txBox="1"/>
          <p:nvPr>
            <p:ph idx="1" type="body"/>
          </p:nvPr>
        </p:nvSpPr>
        <p:spPr>
          <a:xfrm>
            <a:off x="457200" y="1600200"/>
            <a:ext cx="8229600" cy="47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Time for more financial calculations!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 functions to perform various financial calculations.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You’ll be adding code to a pre-existing file.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See the Lab 5 assignment on Canvas: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Lab5.cpp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g64c8e5a174_0_10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c8e5a174_0_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Time!</a:t>
            </a:r>
            <a:endParaRPr/>
          </a:p>
        </p:txBody>
      </p:sp>
      <p:sp>
        <p:nvSpPr>
          <p:cNvPr id="207" name="Google Shape;207;g64c8e5a174_0_109"/>
          <p:cNvSpPr txBox="1"/>
          <p:nvPr>
            <p:ph idx="1" type="body"/>
          </p:nvPr>
        </p:nvSpPr>
        <p:spPr>
          <a:xfrm>
            <a:off x="457200" y="1600200"/>
            <a:ext cx="8229600" cy="47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Notice the areas requiring you to fill in: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You do not need to modify the code that has already been written.</a:t>
            </a:r>
            <a:endParaRPr/>
          </a:p>
        </p:txBody>
      </p:sp>
      <p:pic>
        <p:nvPicPr>
          <p:cNvPr id="208" name="Google Shape;208;g64c8e5a174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3" y="2510525"/>
            <a:ext cx="8684898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64c8e5a174_0_10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Statements</a:t>
            </a:r>
            <a:endParaRPr/>
          </a:p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>
            <a:off x="457200" y="1600200"/>
            <a:ext cx="8229600" cy="4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Transfers control back to "calling" function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For return type other than void, MUST have</a:t>
            </a:r>
            <a:br>
              <a:rPr lang="en-US" sz="2400"/>
            </a:br>
            <a:r>
              <a:rPr lang="en-US" sz="2400"/>
              <a:t>return statement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Typically the LAST statement in </a:t>
            </a:r>
            <a:br>
              <a:rPr lang="en-US" sz="2400"/>
            </a:br>
            <a:r>
              <a:rPr lang="en-US" sz="2400"/>
              <a:t>function definition → GOOD programming practice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26"/>
          <p:cNvSpPr txBox="1"/>
          <p:nvPr/>
        </p:nvSpPr>
        <p:spPr>
          <a:xfrm>
            <a:off x="2027100" y="3901300"/>
            <a:ext cx="50898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increment(int num){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= num + 1;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increment(2);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6"/>
          <p:cNvSpPr/>
          <p:nvPr/>
        </p:nvSpPr>
        <p:spPr>
          <a:xfrm>
            <a:off x="4562050" y="4669425"/>
            <a:ext cx="109500" cy="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6"/>
          <p:cNvSpPr/>
          <p:nvPr/>
        </p:nvSpPr>
        <p:spPr>
          <a:xfrm>
            <a:off x="5492350" y="5798025"/>
            <a:ext cx="109500" cy="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6"/>
          <p:cNvCxnSpPr>
            <a:stCxn id="89" idx="3"/>
            <a:endCxn id="90" idx="3"/>
          </p:cNvCxnSpPr>
          <p:nvPr/>
        </p:nvCxnSpPr>
        <p:spPr>
          <a:xfrm>
            <a:off x="4671550" y="4701825"/>
            <a:ext cx="930300" cy="1128600"/>
          </a:xfrm>
          <a:prstGeom prst="bentConnector3">
            <a:avLst>
              <a:gd fmla="val 154724" name="adj1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c8e5a174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Statements</a:t>
            </a:r>
            <a:endParaRPr/>
          </a:p>
        </p:txBody>
      </p:sp>
      <p:sp>
        <p:nvSpPr>
          <p:cNvPr id="99" name="Google Shape;99;g64c8e5a174_0_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return statement optional for void functions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Closing } would implicitly return control from</a:t>
            </a:r>
            <a:br>
              <a:rPr lang="en-US" sz="2400"/>
            </a:br>
            <a:r>
              <a:rPr lang="en-US" sz="2400"/>
              <a:t>void function</a:t>
            </a:r>
            <a:endParaRPr/>
          </a:p>
        </p:txBody>
      </p:sp>
      <p:sp>
        <p:nvSpPr>
          <p:cNvPr id="100" name="Google Shape;100;g64c8e5a174_0_1"/>
          <p:cNvSpPr txBox="1"/>
          <p:nvPr/>
        </p:nvSpPr>
        <p:spPr>
          <a:xfrm>
            <a:off x="2027100" y="3278750"/>
            <a:ext cx="50898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OK_function(int num){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“This is fine.” &lt;&lt; endl;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also_OK_function(){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“This is, too.” &lt;&lt; endl;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64c8e5a174_0_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Pass/Call by Value</a:t>
            </a:r>
            <a:endParaRPr/>
          </a:p>
        </p:txBody>
      </p:sp>
      <p:sp>
        <p:nvSpPr>
          <p:cNvPr id="107" name="Google Shape;10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sum = add(5, 10);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b = subtract(40, sum);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33"/>
          <p:cNvSpPr/>
          <p:nvPr/>
        </p:nvSpPr>
        <p:spPr>
          <a:xfrm>
            <a:off x="6096000" y="1295400"/>
            <a:ext cx="2895600" cy="990600"/>
          </a:xfrm>
          <a:prstGeom prst="wedgeRoundRectCallout">
            <a:avLst>
              <a:gd fmla="val -70379" name="adj1"/>
              <a:gd fmla="val 48177" name="adj2"/>
              <a:gd fmla="val 16667" name="adj3"/>
            </a:avLst>
          </a:prstGeom>
          <a:solidFill>
            <a:srgbClr val="59595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constant numbers are passed as values to function</a:t>
            </a:r>
            <a:endParaRPr/>
          </a:p>
        </p:txBody>
      </p:sp>
      <p:sp>
        <p:nvSpPr>
          <p:cNvPr id="109" name="Google Shape;109;p33"/>
          <p:cNvSpPr/>
          <p:nvPr/>
        </p:nvSpPr>
        <p:spPr>
          <a:xfrm>
            <a:off x="6248400" y="2819400"/>
            <a:ext cx="2590800" cy="762000"/>
          </a:xfrm>
          <a:prstGeom prst="wedgeRoundRectCallout">
            <a:avLst>
              <a:gd fmla="val -34544" name="adj1"/>
              <a:gd fmla="val 81962" name="adj2"/>
              <a:gd fmla="val 16667" name="adj3"/>
            </a:avLst>
          </a:prstGeom>
          <a:solidFill>
            <a:srgbClr val="59595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variable </a:t>
            </a:r>
            <a:r>
              <a:rPr lang="en-US" sz="1800">
                <a:solidFill>
                  <a:schemeClr val="lt1"/>
                </a:solidFill>
              </a:rPr>
              <a:t>sum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has copy of value passed to function</a:t>
            </a:r>
            <a:endParaRPr/>
          </a:p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c8e5a174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Pass/Call by Value</a:t>
            </a:r>
            <a:endParaRPr/>
          </a:p>
        </p:txBody>
      </p:sp>
      <p:sp>
        <p:nvSpPr>
          <p:cNvPr id="116" name="Google Shape;116;g64c8e5a174_0_15"/>
          <p:cNvSpPr txBox="1"/>
          <p:nvPr/>
        </p:nvSpPr>
        <p:spPr>
          <a:xfrm>
            <a:off x="976150" y="1530350"/>
            <a:ext cx="71916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What is the output of this program?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increment(int num){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= num + 1;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homework = 2;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increment(</a:t>
            </a: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homework</a:t>
            </a: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endl;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64c8e5a174_0_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c8e5a174_0_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Pass/Call by Value</a:t>
            </a:r>
            <a:endParaRPr/>
          </a:p>
        </p:txBody>
      </p:sp>
      <p:sp>
        <p:nvSpPr>
          <p:cNvPr id="123" name="Google Shape;123;g64c8e5a174_0_67"/>
          <p:cNvSpPr txBox="1"/>
          <p:nvPr/>
        </p:nvSpPr>
        <p:spPr>
          <a:xfrm>
            <a:off x="976150" y="1530350"/>
            <a:ext cx="71916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What is the output of this program?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increment(int num){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= num + 1;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homework = 2;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increment(homework) &lt;&lt; endl;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Output: 	3</a:t>
            </a:r>
            <a:endParaRPr b="1" sz="2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64c8e5a174_0_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c8e5a174_0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Pass/Call by Value</a:t>
            </a:r>
            <a:endParaRPr/>
          </a:p>
        </p:txBody>
      </p:sp>
      <p:sp>
        <p:nvSpPr>
          <p:cNvPr id="130" name="Google Shape;130;g64c8e5a174_0_25"/>
          <p:cNvSpPr txBox="1"/>
          <p:nvPr/>
        </p:nvSpPr>
        <p:spPr>
          <a:xfrm>
            <a:off x="1030950" y="1301750"/>
            <a:ext cx="70821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What about this one?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increment(int num){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= num + 1;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 = num + 1;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homework = 2;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increment(homework) &lt;&lt; endl;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homework &lt;&lt; endl;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8761D"/>
              </a:solidFill>
            </a:endParaRPr>
          </a:p>
        </p:txBody>
      </p:sp>
      <p:sp>
        <p:nvSpPr>
          <p:cNvPr id="131" name="Google Shape;131;g64c8e5a174_0_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c8e5a174_0_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Pass/Call by Value</a:t>
            </a:r>
            <a:endParaRPr/>
          </a:p>
        </p:txBody>
      </p:sp>
      <p:sp>
        <p:nvSpPr>
          <p:cNvPr id="137" name="Google Shape;137;g64c8e5a174_0_73"/>
          <p:cNvSpPr txBox="1"/>
          <p:nvPr/>
        </p:nvSpPr>
        <p:spPr>
          <a:xfrm>
            <a:off x="1030950" y="1301750"/>
            <a:ext cx="70821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What about this one?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increment(int num){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= num + 1;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 = num + 1;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homework = 2;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increment(homework) &lt;&lt; endl;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homework &lt;&lt; endl;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Output:	3</a:t>
            </a:r>
            <a:endParaRPr b="1" sz="2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	2</a:t>
            </a:r>
            <a:endParaRPr b="1" sz="2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8761D"/>
              </a:solidFill>
            </a:endParaRPr>
          </a:p>
        </p:txBody>
      </p:sp>
      <p:sp>
        <p:nvSpPr>
          <p:cNvPr id="138" name="Google Shape;138;g64c8e5a174_0_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an Input Variable</a:t>
            </a:r>
            <a:endParaRPr/>
          </a:p>
        </p:txBody>
      </p:sp>
      <p:sp>
        <p:nvSpPr>
          <p:cNvPr id="144" name="Google Shape;144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Issue – How many return values can a function have?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if we want to change the parameters?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AKA: What if we want to update the actual value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homework</a:t>
            </a:r>
            <a:r>
              <a:rPr lang="en-US"/>
              <a:t> as well?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5" name="Google Shape;145;p34"/>
          <p:cNvSpPr txBox="1"/>
          <p:nvPr/>
        </p:nvSpPr>
        <p:spPr>
          <a:xfrm>
            <a:off x="1780500" y="4182900"/>
            <a:ext cx="55830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increment(int num){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 = num + 1;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 = num + 1;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homework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increment(homework) &lt;&lt; endl;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homework &lt;&lt; endl;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mcanniff@pacific.edu</dc:creator>
</cp:coreProperties>
</file>