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8T17:22:13.11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简单应用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r>
              <a:rPr lang="en-US" altLang="zh-CN" dirty="0" smtClean="0"/>
              <a:t>1311010010</a:t>
            </a:r>
            <a:r>
              <a:rPr lang="zh-CN" altLang="en-US" dirty="0" smtClean="0"/>
              <a:t> 覃明明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详细信息界面核心代码展示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(</a:t>
            </a:r>
            <a:r>
              <a:rPr lang="en-US" dirty="0" err="1"/>
              <a:t>UITableViewCell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 smtClean="0"/>
              <a:t>tableView</a:t>
            </a:r>
            <a:r>
              <a:rPr lang="zh-CN" altLang="en-US" dirty="0"/>
              <a:t> </a:t>
            </a:r>
            <a:r>
              <a:rPr lang="en-US" dirty="0" err="1" smtClean="0"/>
              <a:t>cellForRowAtIndexPath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endParaRPr lang="en-US" dirty="0"/>
          </a:p>
          <a:p>
            <a:r>
              <a:rPr lang="en-US" dirty="0" smtClean="0"/>
              <a:t>{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indexPath.section</a:t>
            </a:r>
            <a:r>
              <a:rPr lang="de-DE" dirty="0"/>
              <a:t> == 0)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 </a:t>
            </a:r>
            <a:r>
              <a:rPr lang="de-DE" dirty="0" err="1"/>
              <a:t>UITableViewCell</a:t>
            </a:r>
            <a:r>
              <a:rPr lang="de-DE" dirty="0"/>
              <a:t> *</a:t>
            </a:r>
            <a:r>
              <a:rPr lang="de-DE" dirty="0" err="1"/>
              <a:t>cell</a:t>
            </a:r>
            <a:r>
              <a:rPr lang="de-DE" dirty="0"/>
              <a:t> = [[</a:t>
            </a:r>
            <a:r>
              <a:rPr lang="de-DE" dirty="0" err="1"/>
              <a:t>MsgUITableViewCell</a:t>
            </a:r>
            <a:r>
              <a:rPr lang="de-DE" dirty="0"/>
              <a:t> </a:t>
            </a:r>
            <a:r>
              <a:rPr lang="de-DE" dirty="0" err="1"/>
              <a:t>alloc</a:t>
            </a:r>
            <a:r>
              <a:rPr lang="de-DE" dirty="0"/>
              <a:t>] </a:t>
            </a:r>
            <a:r>
              <a:rPr lang="de-DE" dirty="0" err="1"/>
              <a:t>init</a:t>
            </a:r>
            <a:r>
              <a:rPr lang="de-DE" dirty="0"/>
              <a:t>:(</a:t>
            </a:r>
            <a:r>
              <a:rPr lang="de-DE" dirty="0" err="1"/>
              <a:t>NSInteger</a:t>
            </a:r>
            <a:r>
              <a:rPr lang="de-DE" dirty="0"/>
              <a:t> *)1 </a:t>
            </a:r>
            <a:r>
              <a:rPr lang="de-DE" dirty="0" err="1"/>
              <a:t>item:m_item</a:t>
            </a:r>
            <a:r>
              <a:rPr lang="de-DE" dirty="0"/>
              <a:t> </a:t>
            </a:r>
            <a:r>
              <a:rPr lang="de-DE" dirty="0" err="1"/>
              <a:t>reuseIdentifiler</a:t>
            </a:r>
            <a:r>
              <a:rPr lang="de-DE" dirty="0"/>
              <a:t>:@"</a:t>
            </a:r>
            <a:r>
              <a:rPr lang="de-DE" dirty="0" err="1"/>
              <a:t>ReuseIdentifierDetail</a:t>
            </a:r>
            <a:r>
              <a:rPr lang="de-DE" dirty="0" smtClean="0"/>
              <a:t>"];</a:t>
            </a:r>
            <a:endParaRPr lang="de-DE" dirty="0"/>
          </a:p>
          <a:p>
            <a:r>
              <a:rPr lang="en-US" dirty="0"/>
              <a:t>        return cell;</a:t>
            </a:r>
          </a:p>
          <a:p>
            <a:r>
              <a:rPr lang="de-DE" dirty="0"/>
              <a:t>    </a:t>
            </a:r>
            <a:r>
              <a:rPr lang="de-DE" dirty="0" smtClean="0"/>
              <a:t>}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[[</a:t>
            </a:r>
            <a:r>
              <a:rPr lang="de-DE" dirty="0" err="1"/>
              <a:t>UITableViewCell</a:t>
            </a:r>
            <a:r>
              <a:rPr lang="de-DE" dirty="0"/>
              <a:t> </a:t>
            </a:r>
            <a:r>
              <a:rPr lang="de-DE" dirty="0" err="1"/>
              <a:t>alloc</a:t>
            </a:r>
            <a:r>
              <a:rPr lang="de-DE" dirty="0"/>
              <a:t>] </a:t>
            </a:r>
            <a:r>
              <a:rPr lang="de-DE" dirty="0" err="1"/>
              <a:t>init</a:t>
            </a:r>
            <a:r>
              <a:rPr lang="de-DE" dirty="0"/>
              <a:t>];</a:t>
            </a:r>
          </a:p>
          <a:p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9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发送信息代码展示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 (BOOL) </a:t>
            </a:r>
            <a:r>
              <a:rPr lang="en-US" dirty="0" err="1"/>
              <a:t>hasAllTheBlankSpace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NSString</a:t>
            </a:r>
            <a:r>
              <a:rPr lang="en-US" dirty="0"/>
              <a:t> *</a:t>
            </a:r>
            <a:r>
              <a:rPr lang="en-US" dirty="0" err="1"/>
              <a:t>rawString</a:t>
            </a:r>
            <a:r>
              <a:rPr lang="en-US" dirty="0"/>
              <a:t> = [</a:t>
            </a:r>
            <a:r>
              <a:rPr lang="en-US" dirty="0" err="1"/>
              <a:t>textview</a:t>
            </a:r>
            <a:r>
              <a:rPr lang="en-US" dirty="0"/>
              <a:t> text];</a:t>
            </a:r>
          </a:p>
          <a:p>
            <a:r>
              <a:rPr lang="en-US" dirty="0"/>
              <a:t>    </a:t>
            </a:r>
            <a:r>
              <a:rPr lang="en-US" dirty="0" err="1"/>
              <a:t>NSCharacterSet</a:t>
            </a:r>
            <a:r>
              <a:rPr lang="en-US" dirty="0"/>
              <a:t> *whitespace = [</a:t>
            </a:r>
            <a:r>
              <a:rPr lang="en-US" dirty="0" err="1"/>
              <a:t>NSCharacterSet</a:t>
            </a:r>
            <a:r>
              <a:rPr lang="en-US" dirty="0"/>
              <a:t> </a:t>
            </a:r>
            <a:r>
              <a:rPr lang="en-US" dirty="0" err="1"/>
              <a:t>whitespaceAndNewlineCharacterSet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NSString</a:t>
            </a:r>
            <a:r>
              <a:rPr lang="en-US" dirty="0"/>
              <a:t> *trimmed = [</a:t>
            </a:r>
            <a:r>
              <a:rPr lang="en-US" dirty="0" err="1"/>
              <a:t>rawString</a:t>
            </a:r>
            <a:r>
              <a:rPr lang="en-US" dirty="0"/>
              <a:t> </a:t>
            </a:r>
            <a:r>
              <a:rPr lang="en-US" dirty="0" err="1"/>
              <a:t>stringByTrimmingCharactersInSet:whitespace</a:t>
            </a:r>
            <a:r>
              <a:rPr lang="en-US" dirty="0"/>
              <a:t>];</a:t>
            </a:r>
          </a:p>
          <a:p>
            <a:r>
              <a:rPr lang="en-US" dirty="0"/>
              <a:t>    if ([trimmed length] == 0)</a:t>
            </a:r>
          </a:p>
          <a:p>
            <a:r>
              <a:rPr lang="de-DE" dirty="0"/>
              <a:t>    {</a:t>
            </a:r>
          </a:p>
          <a:p>
            <a:r>
              <a:rPr lang="en-US" dirty="0"/>
              <a:t>        return true;</a:t>
            </a:r>
          </a:p>
          <a:p>
            <a:r>
              <a:rPr lang="de-DE" dirty="0"/>
              <a:t>    }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个人信息侧边栏代码展示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CATransition</a:t>
            </a:r>
            <a:r>
              <a:rPr lang="en-US" dirty="0"/>
              <a:t> *animate = [self createCATrans:2 </a:t>
            </a:r>
            <a:r>
              <a:rPr lang="en-US" dirty="0" err="1"/>
              <a:t>fillmode:kCATransitionFromLeft</a:t>
            </a:r>
            <a:r>
              <a:rPr lang="en-US" dirty="0"/>
              <a:t> </a:t>
            </a:r>
            <a:r>
              <a:rPr lang="en-US" dirty="0" err="1"/>
              <a:t>type:kCATransitionPush</a:t>
            </a:r>
            <a:r>
              <a:rPr lang="en-US" dirty="0"/>
              <a:t> </a:t>
            </a:r>
            <a:r>
              <a:rPr lang="en-US" dirty="0" err="1"/>
              <a:t>subtype:kCATransitionFromLeft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CATransition</a:t>
            </a:r>
            <a:r>
              <a:rPr lang="en-US" dirty="0"/>
              <a:t> *animate_2 = [self createCATrans:2 </a:t>
            </a:r>
            <a:r>
              <a:rPr lang="en-US" dirty="0" err="1"/>
              <a:t>fillmode:nil</a:t>
            </a:r>
            <a:r>
              <a:rPr lang="en-US" dirty="0"/>
              <a:t> </a:t>
            </a:r>
            <a:r>
              <a:rPr lang="en-US" dirty="0" err="1"/>
              <a:t>type:nil</a:t>
            </a:r>
            <a:r>
              <a:rPr lang="en-US" dirty="0"/>
              <a:t> </a:t>
            </a:r>
            <a:r>
              <a:rPr lang="en-US" dirty="0" err="1"/>
              <a:t>subtype:kCATransitionFromRight</a:t>
            </a:r>
            <a:r>
              <a:rPr lang="en-US" dirty="0"/>
              <a:t>];</a:t>
            </a:r>
          </a:p>
          <a:p>
            <a:r>
              <a:rPr lang="en-US" dirty="0"/>
              <a:t>    [</a:t>
            </a:r>
            <a:r>
              <a:rPr lang="en-US" dirty="0" err="1"/>
              <a:t>insideTableView.layer</a:t>
            </a:r>
            <a:r>
              <a:rPr lang="en-US" dirty="0"/>
              <a:t> </a:t>
            </a:r>
            <a:r>
              <a:rPr lang="en-US" dirty="0" err="1"/>
              <a:t>addAnimation:animate</a:t>
            </a:r>
            <a:r>
              <a:rPr lang="en-US" dirty="0"/>
              <a:t> </a:t>
            </a:r>
            <a:r>
              <a:rPr lang="en-US" dirty="0" err="1"/>
              <a:t>forKey</a:t>
            </a:r>
            <a:r>
              <a:rPr lang="en-US" dirty="0"/>
              <a:t>:@"</a:t>
            </a:r>
            <a:r>
              <a:rPr lang="en-US" dirty="0" err="1"/>
              <a:t>insideTableViewAnimate</a:t>
            </a:r>
            <a:r>
              <a:rPr lang="en-US" dirty="0"/>
              <a:t>"];</a:t>
            </a:r>
          </a:p>
          <a:p>
            <a:r>
              <a:rPr lang="en-US" dirty="0"/>
              <a:t>    [</a:t>
            </a:r>
            <a:r>
              <a:rPr lang="en-US" dirty="0" err="1"/>
              <a:t>self.view.layer</a:t>
            </a:r>
            <a:r>
              <a:rPr lang="en-US" dirty="0"/>
              <a:t> addAnimation:animate_2 </a:t>
            </a:r>
            <a:r>
              <a:rPr lang="en-US" dirty="0" err="1"/>
              <a:t>forKey</a:t>
            </a:r>
            <a:r>
              <a:rPr lang="en-US" dirty="0"/>
              <a:t>:@"</a:t>
            </a:r>
            <a:r>
              <a:rPr lang="en-US" dirty="0" err="1"/>
              <a:t>selfViewAnimate</a:t>
            </a:r>
            <a:r>
              <a:rPr lang="en-US" dirty="0"/>
              <a:t>"];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    [</a:t>
            </a:r>
            <a:r>
              <a:rPr lang="de-DE" dirty="0" err="1"/>
              <a:t>blankView</a:t>
            </a:r>
            <a:r>
              <a:rPr lang="de-DE" dirty="0"/>
              <a:t> </a:t>
            </a:r>
            <a:r>
              <a:rPr lang="de-DE" dirty="0" err="1"/>
              <a:t>addGestureRecognizer:tapInside</a:t>
            </a:r>
            <a:r>
              <a:rPr lang="de-DE" dirty="0"/>
              <a:t>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5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简要描述：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项目主要实现了仿</a:t>
            </a:r>
            <a:r>
              <a:rPr lang="en-US" dirty="0"/>
              <a:t>twitter</a:t>
            </a:r>
            <a:r>
              <a:rPr lang="zh-CN" altLang="en-US" dirty="0"/>
              <a:t>功能。语言使用</a:t>
            </a:r>
            <a:r>
              <a:rPr lang="en-US" dirty="0"/>
              <a:t>object-c</a:t>
            </a:r>
            <a:r>
              <a:rPr lang="zh-CN" altLang="en-US" dirty="0"/>
              <a:t>，应用符合</a:t>
            </a:r>
            <a:r>
              <a:rPr lang="en-US" dirty="0" err="1"/>
              <a:t>mvc</a:t>
            </a:r>
            <a:r>
              <a:rPr lang="zh-CN" altLang="en-US" dirty="0"/>
              <a:t>架构，采用大量自定义</a:t>
            </a:r>
            <a:r>
              <a:rPr lang="en-US" dirty="0" err="1"/>
              <a:t>tableview</a:t>
            </a:r>
            <a:r>
              <a:rPr lang="zh-CN" altLang="en-US" dirty="0"/>
              <a:t>，</a:t>
            </a:r>
            <a:r>
              <a:rPr lang="en-US" dirty="0" err="1"/>
              <a:t>tableviewcell</a:t>
            </a:r>
            <a:r>
              <a:rPr lang="zh-CN" altLang="en-US" dirty="0"/>
              <a:t>，并可以与数据库进行交互，大体方向已经成形。界面实现中包括使用动画，警告视图，甚至访问相册，由于时间问题，项目并不是很完善，但可以继续开发。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主要实现技术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zh-CN" altLang="en-US" dirty="0"/>
              <a:t>下拉刷新技术</a:t>
            </a:r>
            <a:endParaRPr lang="en-US" dirty="0"/>
          </a:p>
          <a:p>
            <a:r>
              <a:rPr lang="en-US" dirty="0"/>
              <a:t> Cell</a:t>
            </a:r>
            <a:r>
              <a:rPr lang="zh-CN" altLang="en-US" dirty="0"/>
              <a:t>复用技术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自定义协议传输数据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自定义</a:t>
            </a:r>
            <a:r>
              <a:rPr lang="en-US" dirty="0" err="1"/>
              <a:t>UITableViewCell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浏览本地相册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动画效果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采用</a:t>
            </a:r>
            <a:r>
              <a:rPr lang="en-US" dirty="0" err="1"/>
              <a:t>AFNetworking</a:t>
            </a:r>
            <a:r>
              <a:rPr lang="en-US" dirty="0"/>
              <a:t> </a:t>
            </a:r>
            <a:r>
              <a:rPr lang="zh-CN" altLang="en-US" dirty="0"/>
              <a:t>进行网络通信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自定义</a:t>
            </a:r>
            <a:r>
              <a:rPr lang="en-US" dirty="0" err="1"/>
              <a:t>NavigationController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导航页面的实现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5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登陆界面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29378"/>
            <a:ext cx="1937296" cy="3449638"/>
          </a:xfrm>
        </p:spPr>
      </p:pic>
      <p:sp>
        <p:nvSpPr>
          <p:cNvPr id="6" name="TextBox 5"/>
          <p:cNvSpPr txBox="1"/>
          <p:nvPr/>
        </p:nvSpPr>
        <p:spPr>
          <a:xfrm>
            <a:off x="3551583" y="2029378"/>
            <a:ext cx="750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界面采用</a:t>
            </a:r>
            <a:r>
              <a:rPr lang="en-US" altLang="zh-CN" dirty="0" err="1" smtClean="0"/>
              <a:t>UITableView</a:t>
            </a:r>
            <a:r>
              <a:rPr lang="zh-CN" altLang="en-US" dirty="0" smtClean="0"/>
              <a:t>制作而成。</a:t>
            </a:r>
            <a:endParaRPr lang="en-US" altLang="zh-CN" dirty="0" smtClean="0"/>
          </a:p>
          <a:p>
            <a:r>
              <a:rPr lang="zh-CN" altLang="en-US" dirty="0" smtClean="0"/>
              <a:t>核心代码：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0852" y="2675709"/>
            <a:ext cx="73840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-(void) </a:t>
            </a:r>
            <a:r>
              <a:rPr lang="en-US" sz="1400" dirty="0" err="1"/>
              <a:t>addTableView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tableviewctl</a:t>
            </a:r>
            <a:r>
              <a:rPr lang="en-US" sz="1400" dirty="0"/>
              <a:t> = [[</a:t>
            </a:r>
            <a:r>
              <a:rPr lang="en-US" sz="1400" dirty="0" err="1"/>
              <a:t>UITableView</a:t>
            </a:r>
            <a:r>
              <a:rPr lang="en-US" sz="1400" dirty="0"/>
              <a:t> </a:t>
            </a:r>
            <a:r>
              <a:rPr lang="en-US" sz="1400" dirty="0" err="1"/>
              <a:t>alloc</a:t>
            </a:r>
            <a:r>
              <a:rPr lang="en-US" sz="1400" dirty="0"/>
              <a:t>] </a:t>
            </a:r>
            <a:r>
              <a:rPr lang="en-US" sz="1400" dirty="0" err="1"/>
              <a:t>initWithFrame:CGRectMake</a:t>
            </a:r>
            <a:r>
              <a:rPr lang="en-US" sz="1400" dirty="0"/>
              <a:t>(0, 64, [</a:t>
            </a:r>
            <a:r>
              <a:rPr lang="en-US" sz="1400" dirty="0" err="1"/>
              <a:t>UIScreen</a:t>
            </a:r>
            <a:r>
              <a:rPr lang="en-US" sz="1400" dirty="0"/>
              <a:t> </a:t>
            </a:r>
            <a:r>
              <a:rPr lang="en-US" sz="1400" dirty="0" err="1"/>
              <a:t>mainScreen</a:t>
            </a:r>
            <a:r>
              <a:rPr lang="en-US" sz="1400" dirty="0"/>
              <a:t>].</a:t>
            </a:r>
            <a:r>
              <a:rPr lang="en-US" sz="1400" dirty="0" err="1"/>
              <a:t>bounds.size.width</a:t>
            </a:r>
            <a:r>
              <a:rPr lang="en-US" sz="1400" dirty="0"/>
              <a:t>, [</a:t>
            </a:r>
            <a:r>
              <a:rPr lang="en-US" sz="1400" dirty="0" err="1"/>
              <a:t>UIScreen</a:t>
            </a:r>
            <a:r>
              <a:rPr lang="en-US" sz="1400" dirty="0"/>
              <a:t> </a:t>
            </a:r>
            <a:r>
              <a:rPr lang="en-US" sz="1400" dirty="0" err="1"/>
              <a:t>mainScreen</a:t>
            </a:r>
            <a:r>
              <a:rPr lang="en-US" sz="1400" dirty="0"/>
              <a:t>].</a:t>
            </a:r>
            <a:r>
              <a:rPr lang="en-US" sz="1400" dirty="0" err="1"/>
              <a:t>bounds.size.height</a:t>
            </a:r>
            <a:r>
              <a:rPr lang="en-US" sz="1400" dirty="0"/>
              <a:t>) </a:t>
            </a:r>
            <a:r>
              <a:rPr lang="en-US" sz="1400" dirty="0" err="1"/>
              <a:t>style:UITableViewStylePlain</a:t>
            </a:r>
            <a:r>
              <a:rPr lang="en-US" sz="1400" dirty="0"/>
              <a:t>];</a:t>
            </a:r>
          </a:p>
          <a:p>
            <a:r>
              <a:rPr lang="en-US" sz="1400" dirty="0"/>
              <a:t>    [</a:t>
            </a:r>
            <a:r>
              <a:rPr lang="en-US" sz="1400" dirty="0" err="1"/>
              <a:t>tableviewctl</a:t>
            </a:r>
            <a:r>
              <a:rPr lang="en-US" sz="1400" dirty="0"/>
              <a:t> </a:t>
            </a:r>
            <a:r>
              <a:rPr lang="en-US" sz="1400" dirty="0" err="1"/>
              <a:t>registerNib</a:t>
            </a:r>
            <a:r>
              <a:rPr lang="en-US" sz="1400" dirty="0"/>
              <a:t>:[</a:t>
            </a:r>
            <a:r>
              <a:rPr lang="en-US" sz="1400" dirty="0" err="1"/>
              <a:t>UINib</a:t>
            </a:r>
            <a:r>
              <a:rPr lang="en-US" sz="1400" dirty="0"/>
              <a:t> </a:t>
            </a:r>
            <a:r>
              <a:rPr lang="en-US" sz="1400" dirty="0" err="1"/>
              <a:t>nibWithNibName</a:t>
            </a:r>
            <a:r>
              <a:rPr lang="en-US" sz="1400" dirty="0"/>
              <a:t>:@"</a:t>
            </a:r>
            <a:r>
              <a:rPr lang="en-US" sz="1400" dirty="0" err="1"/>
              <a:t>NameTableViewCell</a:t>
            </a:r>
            <a:r>
              <a:rPr lang="en-US" sz="1400" dirty="0"/>
              <a:t>" </a:t>
            </a:r>
            <a:r>
              <a:rPr lang="en-US" sz="1400" dirty="0" err="1"/>
              <a:t>bundle:nil</a:t>
            </a:r>
            <a:r>
              <a:rPr lang="en-US" sz="1400" dirty="0"/>
              <a:t>] </a:t>
            </a:r>
            <a:r>
              <a:rPr lang="en-US" sz="1400" dirty="0" err="1"/>
              <a:t>forCellReuseIdentifier:textcellstyle</a:t>
            </a:r>
            <a:r>
              <a:rPr lang="en-US" sz="1400" dirty="0"/>
              <a:t>];</a:t>
            </a:r>
          </a:p>
          <a:p>
            <a:r>
              <a:rPr lang="en-US" sz="1400" dirty="0"/>
              <a:t>    [</a:t>
            </a:r>
            <a:r>
              <a:rPr lang="en-US" sz="1400" dirty="0" err="1"/>
              <a:t>tableviewctl</a:t>
            </a:r>
            <a:r>
              <a:rPr lang="en-US" sz="1400" dirty="0"/>
              <a:t> </a:t>
            </a:r>
            <a:r>
              <a:rPr lang="en-US" sz="1400" dirty="0" err="1"/>
              <a:t>registerNib</a:t>
            </a:r>
            <a:r>
              <a:rPr lang="en-US" sz="1400" dirty="0"/>
              <a:t>:[</a:t>
            </a:r>
            <a:r>
              <a:rPr lang="en-US" sz="1400" dirty="0" err="1"/>
              <a:t>UINib</a:t>
            </a:r>
            <a:r>
              <a:rPr lang="en-US" sz="1400" dirty="0"/>
              <a:t> </a:t>
            </a:r>
            <a:r>
              <a:rPr lang="en-US" sz="1400" dirty="0" err="1"/>
              <a:t>nibWithNibName</a:t>
            </a:r>
            <a:r>
              <a:rPr lang="en-US" sz="1400" dirty="0"/>
              <a:t>:@"</a:t>
            </a:r>
            <a:r>
              <a:rPr lang="en-US" sz="1400" dirty="0" err="1"/>
              <a:t>ButtonTableViewCell</a:t>
            </a:r>
            <a:r>
              <a:rPr lang="en-US" sz="1400" dirty="0"/>
              <a:t>" </a:t>
            </a:r>
            <a:r>
              <a:rPr lang="en-US" sz="1400" dirty="0" err="1"/>
              <a:t>bundle:nil</a:t>
            </a:r>
            <a:r>
              <a:rPr lang="en-US" sz="1400" dirty="0"/>
              <a:t>] </a:t>
            </a:r>
            <a:r>
              <a:rPr lang="en-US" sz="1400" dirty="0" err="1"/>
              <a:t>forCellReuseIdentifier:buttoncelstyle</a:t>
            </a:r>
            <a:r>
              <a:rPr lang="en-US" sz="1400" dirty="0"/>
              <a:t>];</a:t>
            </a:r>
          </a:p>
          <a:p>
            <a:r>
              <a:rPr lang="de-DE" sz="1400" dirty="0"/>
              <a:t>    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tableviewctl.delegate</a:t>
            </a:r>
            <a:r>
              <a:rPr lang="de-DE" sz="1400" dirty="0"/>
              <a:t> = </a:t>
            </a:r>
            <a:r>
              <a:rPr lang="de-DE" sz="1400" dirty="0" err="1"/>
              <a:t>self</a:t>
            </a:r>
            <a:r>
              <a:rPr lang="de-DE" sz="1400" dirty="0"/>
              <a:t>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tableviewctl.dataSource</a:t>
            </a:r>
            <a:r>
              <a:rPr lang="de-DE" sz="1400" dirty="0"/>
              <a:t> = </a:t>
            </a:r>
            <a:r>
              <a:rPr lang="de-DE" sz="1400" dirty="0" err="1"/>
              <a:t>self</a:t>
            </a:r>
            <a:r>
              <a:rPr lang="de-DE" sz="1400" dirty="0"/>
              <a:t>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tableviewctl.allowsSelection</a:t>
            </a:r>
            <a:r>
              <a:rPr lang="de-DE" sz="1400" dirty="0"/>
              <a:t> = NO;</a:t>
            </a:r>
          </a:p>
          <a:p>
            <a:r>
              <a:rPr lang="de-DE" sz="1400" dirty="0"/>
              <a:t>    [</a:t>
            </a:r>
            <a:r>
              <a:rPr lang="de-DE" sz="1400" dirty="0" err="1"/>
              <a:t>self.view</a:t>
            </a:r>
            <a:r>
              <a:rPr lang="de-DE" sz="1400" dirty="0"/>
              <a:t> </a:t>
            </a:r>
            <a:r>
              <a:rPr lang="de-DE" sz="1400" dirty="0" err="1"/>
              <a:t>addSubview:tableviewctl</a:t>
            </a:r>
            <a:r>
              <a:rPr lang="de-DE" sz="1400" dirty="0"/>
              <a:t>];</a:t>
            </a:r>
          </a:p>
          <a:p>
            <a:r>
              <a:rPr lang="de-DE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登陆界面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2629"/>
            <a:ext cx="1937296" cy="3449638"/>
          </a:xfrm>
        </p:spPr>
      </p:pic>
      <p:sp>
        <p:nvSpPr>
          <p:cNvPr id="5" name="TextBox 4"/>
          <p:cNvSpPr txBox="1"/>
          <p:nvPr/>
        </p:nvSpPr>
        <p:spPr>
          <a:xfrm>
            <a:off x="3670852" y="2042629"/>
            <a:ext cx="73840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(</a:t>
            </a:r>
            <a:r>
              <a:rPr lang="en-US" sz="800" dirty="0" err="1"/>
              <a:t>UITableViewCell</a:t>
            </a:r>
            <a:r>
              <a:rPr lang="en-US" sz="800" dirty="0"/>
              <a:t> *)</a:t>
            </a:r>
            <a:r>
              <a:rPr lang="en-US" sz="800" dirty="0" err="1"/>
              <a:t>tableView</a:t>
            </a:r>
            <a:r>
              <a:rPr lang="en-US" sz="800" dirty="0"/>
              <a:t>:(</a:t>
            </a:r>
            <a:r>
              <a:rPr lang="en-US" sz="800" dirty="0" err="1"/>
              <a:t>UITableView</a:t>
            </a:r>
            <a:r>
              <a:rPr lang="en-US" sz="800" dirty="0"/>
              <a:t> *)</a:t>
            </a:r>
            <a:r>
              <a:rPr lang="en-US" sz="800" dirty="0" err="1"/>
              <a:t>tableView</a:t>
            </a:r>
            <a:r>
              <a:rPr lang="en-US" sz="800" dirty="0"/>
              <a:t> </a:t>
            </a:r>
            <a:r>
              <a:rPr lang="en-US" sz="800" dirty="0" err="1"/>
              <a:t>cellForRowAtIndexPath</a:t>
            </a:r>
            <a:r>
              <a:rPr lang="en-US" sz="800" dirty="0"/>
              <a:t>:(</a:t>
            </a:r>
            <a:r>
              <a:rPr lang="en-US" sz="800" dirty="0" err="1"/>
              <a:t>NSIndexPath</a:t>
            </a:r>
            <a:r>
              <a:rPr lang="en-US" sz="800" dirty="0"/>
              <a:t> *)</a:t>
            </a:r>
            <a:r>
              <a:rPr lang="en-US" sz="800" dirty="0" err="1"/>
              <a:t>indexPath</a:t>
            </a:r>
            <a:r>
              <a:rPr lang="en-US" sz="800" dirty="0"/>
              <a:t> {</a:t>
            </a:r>
          </a:p>
          <a:p>
            <a:r>
              <a:rPr lang="en-US" sz="800" dirty="0"/>
              <a:t>    if(</a:t>
            </a:r>
            <a:r>
              <a:rPr lang="en-US" sz="800" dirty="0" err="1"/>
              <a:t>indexPath.section</a:t>
            </a:r>
            <a:r>
              <a:rPr lang="en-US" sz="800" dirty="0"/>
              <a:t> == 0)</a:t>
            </a:r>
          </a:p>
          <a:p>
            <a:r>
              <a:rPr lang="de-DE" sz="800" dirty="0"/>
              <a:t>    {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UITableViewCell</a:t>
            </a:r>
            <a:r>
              <a:rPr lang="de-DE" sz="800" dirty="0"/>
              <a:t> *</a:t>
            </a:r>
            <a:r>
              <a:rPr lang="de-DE" sz="800" dirty="0" err="1"/>
              <a:t>cell</a:t>
            </a:r>
            <a:r>
              <a:rPr lang="de-DE" sz="800" dirty="0"/>
              <a:t> = [[</a:t>
            </a:r>
            <a:r>
              <a:rPr lang="de-DE" sz="800" dirty="0" err="1"/>
              <a:t>UITableViewCell</a:t>
            </a:r>
            <a:r>
              <a:rPr lang="de-DE" sz="800" dirty="0"/>
              <a:t> </a:t>
            </a:r>
            <a:r>
              <a:rPr lang="de-DE" sz="800" dirty="0" err="1"/>
              <a:t>alloc</a:t>
            </a:r>
            <a:r>
              <a:rPr lang="de-DE" sz="800" dirty="0"/>
              <a:t>] </a:t>
            </a:r>
            <a:r>
              <a:rPr lang="de-DE" sz="800" dirty="0" err="1"/>
              <a:t>initWithStyle:UITableViewCellStyleDefault</a:t>
            </a:r>
            <a:r>
              <a:rPr lang="de-DE" sz="800" dirty="0"/>
              <a:t> </a:t>
            </a:r>
            <a:r>
              <a:rPr lang="de-DE" sz="800" dirty="0" err="1"/>
              <a:t>reuseIdentifier</a:t>
            </a:r>
            <a:r>
              <a:rPr lang="de-DE" sz="800" dirty="0"/>
              <a:t>:@"ok"];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cell.textLabel.text</a:t>
            </a:r>
            <a:r>
              <a:rPr lang="de-DE" sz="800" dirty="0"/>
              <a:t> = @"!WELCOME!";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cell.textLabel.textAlignment</a:t>
            </a:r>
            <a:r>
              <a:rPr lang="de-DE" sz="800" dirty="0"/>
              <a:t> = </a:t>
            </a:r>
            <a:r>
              <a:rPr lang="de-DE" sz="800" dirty="0" err="1"/>
              <a:t>NSTextAlignmentCenter</a:t>
            </a:r>
            <a:r>
              <a:rPr lang="de-DE" sz="800" dirty="0"/>
              <a:t>;</a:t>
            </a:r>
          </a:p>
          <a:p>
            <a:r>
              <a:rPr lang="en-US" sz="800" dirty="0"/>
              <a:t>        return cell;</a:t>
            </a:r>
          </a:p>
          <a:p>
            <a:r>
              <a:rPr lang="de-DE" sz="800" dirty="0"/>
              <a:t>    }</a:t>
            </a:r>
          </a:p>
          <a:p>
            <a:r>
              <a:rPr lang="de-DE" sz="800" dirty="0"/>
              <a:t>    </a:t>
            </a:r>
          </a:p>
          <a:p>
            <a:r>
              <a:rPr lang="de-DE" sz="800" dirty="0"/>
              <a:t>    </a:t>
            </a:r>
            <a:r>
              <a:rPr lang="de-DE" sz="800" dirty="0" err="1"/>
              <a:t>if</a:t>
            </a:r>
            <a:r>
              <a:rPr lang="de-DE" sz="800" dirty="0"/>
              <a:t>(</a:t>
            </a:r>
            <a:r>
              <a:rPr lang="de-DE" sz="800" dirty="0" err="1"/>
              <a:t>indexPath.section</a:t>
            </a:r>
            <a:r>
              <a:rPr lang="de-DE" sz="800" dirty="0"/>
              <a:t> == 1)</a:t>
            </a:r>
          </a:p>
          <a:p>
            <a:r>
              <a:rPr lang="de-DE" sz="800" dirty="0"/>
              <a:t>    {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NameTableViewCell</a:t>
            </a:r>
            <a:r>
              <a:rPr lang="de-DE" sz="800" dirty="0"/>
              <a:t> *</a:t>
            </a:r>
            <a:r>
              <a:rPr lang="de-DE" sz="800" dirty="0" err="1"/>
              <a:t>cell</a:t>
            </a:r>
            <a:r>
              <a:rPr lang="de-DE" sz="800" dirty="0"/>
              <a:t> = [[</a:t>
            </a:r>
            <a:r>
              <a:rPr lang="de-DE" sz="800" dirty="0" err="1"/>
              <a:t>NameTableViewCell</a:t>
            </a:r>
            <a:r>
              <a:rPr lang="de-DE" sz="800" dirty="0"/>
              <a:t> </a:t>
            </a:r>
            <a:r>
              <a:rPr lang="de-DE" sz="800" dirty="0" err="1"/>
              <a:t>CellWithTableView:tableviewctl</a:t>
            </a:r>
            <a:r>
              <a:rPr lang="de-DE" sz="800" dirty="0"/>
              <a:t>] </a:t>
            </a:r>
            <a:r>
              <a:rPr lang="de-DE" sz="800" dirty="0" err="1"/>
              <a:t>retain</a:t>
            </a:r>
            <a:r>
              <a:rPr lang="de-DE" sz="800" dirty="0"/>
              <a:t>];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cell.textfiled.placeholder</a:t>
            </a:r>
            <a:r>
              <a:rPr lang="de-DE" sz="800" dirty="0"/>
              <a:t> = @"</a:t>
            </a:r>
            <a:r>
              <a:rPr lang="de-DE" sz="800" dirty="0" err="1"/>
              <a:t>username</a:t>
            </a:r>
            <a:r>
              <a:rPr lang="de-DE" sz="800" dirty="0"/>
              <a:t>";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cell.textfiled.clearButtonMode</a:t>
            </a:r>
            <a:r>
              <a:rPr lang="de-DE" sz="800" dirty="0"/>
              <a:t> = </a:t>
            </a:r>
            <a:r>
              <a:rPr lang="de-DE" sz="800" dirty="0" err="1"/>
              <a:t>UITextLayoutDirectionDown</a:t>
            </a:r>
            <a:r>
              <a:rPr lang="de-DE" sz="800" dirty="0"/>
              <a:t>;</a:t>
            </a:r>
          </a:p>
          <a:p>
            <a:r>
              <a:rPr lang="en-US" sz="800" dirty="0"/>
              <a:t>        if(</a:t>
            </a:r>
            <a:r>
              <a:rPr lang="en-US" sz="800" dirty="0" err="1"/>
              <a:t>indexPath.row</a:t>
            </a:r>
            <a:r>
              <a:rPr lang="en-US" sz="800" dirty="0"/>
              <a:t> == 1)</a:t>
            </a:r>
          </a:p>
          <a:p>
            <a:r>
              <a:rPr lang="de-DE" sz="800" dirty="0"/>
              <a:t>        {</a:t>
            </a:r>
          </a:p>
          <a:p>
            <a:r>
              <a:rPr lang="de-DE" sz="800" dirty="0"/>
              <a:t>            </a:t>
            </a:r>
            <a:r>
              <a:rPr lang="de-DE" sz="800" dirty="0" err="1"/>
              <a:t>cell.textfiled.placeholder</a:t>
            </a:r>
            <a:r>
              <a:rPr lang="de-DE" sz="800" dirty="0"/>
              <a:t> = @"</a:t>
            </a:r>
            <a:r>
              <a:rPr lang="de-DE" sz="800" dirty="0" err="1"/>
              <a:t>password</a:t>
            </a:r>
            <a:r>
              <a:rPr lang="de-DE" sz="800" dirty="0"/>
              <a:t>";</a:t>
            </a:r>
          </a:p>
          <a:p>
            <a:r>
              <a:rPr lang="de-DE" sz="800" dirty="0"/>
              <a:t>            </a:t>
            </a:r>
            <a:r>
              <a:rPr lang="de-DE" sz="800" dirty="0" err="1"/>
              <a:t>cell.textfiled.secureTextEntry</a:t>
            </a:r>
            <a:r>
              <a:rPr lang="de-DE" sz="800" dirty="0"/>
              <a:t> = </a:t>
            </a:r>
            <a:r>
              <a:rPr lang="de-DE" sz="800" dirty="0" err="1"/>
              <a:t>true</a:t>
            </a:r>
            <a:r>
              <a:rPr lang="de-DE" sz="800" dirty="0"/>
              <a:t>;</a:t>
            </a:r>
          </a:p>
          <a:p>
            <a:r>
              <a:rPr lang="de-DE" sz="800" dirty="0"/>
              <a:t>            </a:t>
            </a:r>
          </a:p>
          <a:p>
            <a:r>
              <a:rPr lang="de-DE" sz="800" dirty="0"/>
              <a:t>        }</a:t>
            </a:r>
          </a:p>
          <a:p>
            <a:r>
              <a:rPr lang="en-US" sz="800" dirty="0"/>
              <a:t>        return cell;</a:t>
            </a:r>
          </a:p>
          <a:p>
            <a:r>
              <a:rPr lang="de-DE" sz="800" dirty="0"/>
              <a:t>    }</a:t>
            </a:r>
          </a:p>
          <a:p>
            <a:r>
              <a:rPr lang="de-DE" sz="800" dirty="0"/>
              <a:t>    </a:t>
            </a:r>
          </a:p>
          <a:p>
            <a:r>
              <a:rPr lang="de-DE" sz="800" dirty="0"/>
              <a:t>    </a:t>
            </a:r>
            <a:r>
              <a:rPr lang="de-DE" sz="800" dirty="0" err="1"/>
              <a:t>if</a:t>
            </a:r>
            <a:r>
              <a:rPr lang="de-DE" sz="800" dirty="0"/>
              <a:t>(</a:t>
            </a:r>
            <a:r>
              <a:rPr lang="de-DE" sz="800" dirty="0" err="1"/>
              <a:t>indexPath.section</a:t>
            </a:r>
            <a:r>
              <a:rPr lang="de-DE" sz="800" dirty="0"/>
              <a:t> == 2)</a:t>
            </a:r>
          </a:p>
          <a:p>
            <a:r>
              <a:rPr lang="de-DE" sz="800" dirty="0"/>
              <a:t>    {</a:t>
            </a:r>
          </a:p>
          <a:p>
            <a:r>
              <a:rPr lang="de-DE" sz="800" dirty="0"/>
              <a:t>        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ButtonTableViewCell</a:t>
            </a:r>
            <a:r>
              <a:rPr lang="de-DE" sz="800" dirty="0"/>
              <a:t> *</a:t>
            </a:r>
            <a:r>
              <a:rPr lang="de-DE" sz="800" dirty="0" err="1"/>
              <a:t>cell</a:t>
            </a:r>
            <a:r>
              <a:rPr lang="de-DE" sz="800" dirty="0"/>
              <a:t> = [</a:t>
            </a:r>
            <a:r>
              <a:rPr lang="de-DE" sz="800" dirty="0" err="1"/>
              <a:t>tableView</a:t>
            </a:r>
            <a:r>
              <a:rPr lang="de-DE" sz="800" dirty="0"/>
              <a:t> </a:t>
            </a:r>
            <a:r>
              <a:rPr lang="de-DE" sz="800" dirty="0" err="1"/>
              <a:t>dequeueReusableCellWithIdentifier:buttoncelstyle</a:t>
            </a:r>
            <a:r>
              <a:rPr lang="de-DE" sz="800" dirty="0"/>
              <a:t>];</a:t>
            </a:r>
          </a:p>
          <a:p>
            <a:r>
              <a:rPr lang="de-DE" sz="800" dirty="0"/>
              <a:t>        </a:t>
            </a:r>
            <a:r>
              <a:rPr lang="de-DE" sz="800" dirty="0" err="1"/>
              <a:t>cell.lbutton.backgroundColor</a:t>
            </a:r>
            <a:r>
              <a:rPr lang="de-DE" sz="800" dirty="0"/>
              <a:t> = [</a:t>
            </a:r>
            <a:r>
              <a:rPr lang="de-DE" sz="800" dirty="0" err="1"/>
              <a:t>UIColor</a:t>
            </a:r>
            <a:r>
              <a:rPr lang="de-DE" sz="800" dirty="0"/>
              <a:t> </a:t>
            </a:r>
            <a:r>
              <a:rPr lang="de-DE" sz="800" dirty="0" err="1"/>
              <a:t>purpleColor</a:t>
            </a:r>
            <a:r>
              <a:rPr lang="de-DE" sz="800" dirty="0"/>
              <a:t>];</a:t>
            </a:r>
          </a:p>
          <a:p>
            <a:r>
              <a:rPr lang="de-DE" sz="800" dirty="0"/>
              <a:t>        [</a:t>
            </a:r>
            <a:r>
              <a:rPr lang="de-DE" sz="800" dirty="0" err="1"/>
              <a:t>cell.lbutton</a:t>
            </a:r>
            <a:r>
              <a:rPr lang="de-DE" sz="800" dirty="0"/>
              <a:t> </a:t>
            </a:r>
            <a:r>
              <a:rPr lang="de-DE" sz="800" dirty="0" err="1"/>
              <a:t>setTitle</a:t>
            </a:r>
            <a:r>
              <a:rPr lang="de-DE" sz="800" dirty="0"/>
              <a:t>:@"SIGN UP" </a:t>
            </a:r>
            <a:r>
              <a:rPr lang="de-DE" sz="800" dirty="0" err="1"/>
              <a:t>forState:UIControlStateNormal</a:t>
            </a:r>
            <a:r>
              <a:rPr lang="de-DE" sz="800" dirty="0"/>
              <a:t>];</a:t>
            </a:r>
          </a:p>
          <a:p>
            <a:r>
              <a:rPr lang="de-DE" sz="800" dirty="0"/>
              <a:t>        //[</a:t>
            </a:r>
            <a:r>
              <a:rPr lang="de-DE" sz="800" dirty="0" err="1"/>
              <a:t>cell.lbutton</a:t>
            </a:r>
            <a:r>
              <a:rPr lang="de-DE" sz="800" dirty="0"/>
              <a:t> </a:t>
            </a:r>
            <a:r>
              <a:rPr lang="de-DE" sz="800" dirty="0" err="1"/>
              <a:t>addTarget:self</a:t>
            </a:r>
            <a:r>
              <a:rPr lang="de-DE" sz="800" dirty="0"/>
              <a:t> </a:t>
            </a:r>
            <a:r>
              <a:rPr lang="de-DE" sz="800" dirty="0" err="1"/>
              <a:t>action</a:t>
            </a:r>
            <a:r>
              <a:rPr lang="de-DE" sz="800" dirty="0"/>
              <a:t>:@</a:t>
            </a:r>
            <a:r>
              <a:rPr lang="de-DE" sz="800" dirty="0" err="1"/>
              <a:t>selector</a:t>
            </a:r>
            <a:r>
              <a:rPr lang="de-DE" sz="800" dirty="0"/>
              <a:t>(</a:t>
            </a:r>
            <a:r>
              <a:rPr lang="de-DE" sz="800" dirty="0" err="1"/>
              <a:t>toSignUpView</a:t>
            </a:r>
            <a:r>
              <a:rPr lang="de-DE" sz="800" dirty="0"/>
              <a:t>) </a:t>
            </a:r>
            <a:r>
              <a:rPr lang="de-DE" sz="800" dirty="0" err="1"/>
              <a:t>forControlEvents:UIControlEventTouchUpInside</a:t>
            </a:r>
            <a:r>
              <a:rPr lang="de-DE" sz="800" dirty="0"/>
              <a:t>];</a:t>
            </a:r>
          </a:p>
          <a:p>
            <a:r>
              <a:rPr lang="en-US" sz="800" dirty="0"/>
              <a:t>        if(</a:t>
            </a:r>
            <a:r>
              <a:rPr lang="en-US" sz="800" dirty="0" err="1"/>
              <a:t>indexPath.row</a:t>
            </a:r>
            <a:r>
              <a:rPr lang="en-US" sz="800" dirty="0"/>
              <a:t> == 1)</a:t>
            </a:r>
          </a:p>
          <a:p>
            <a:r>
              <a:rPr lang="de-DE" sz="800" dirty="0"/>
              <a:t>        {</a:t>
            </a:r>
          </a:p>
          <a:p>
            <a:r>
              <a:rPr lang="de-DE" sz="800" dirty="0"/>
              <a:t>            </a:t>
            </a:r>
            <a:r>
              <a:rPr lang="de-DE" sz="800" dirty="0" err="1"/>
              <a:t>cell.lbutton.backgroundColor</a:t>
            </a:r>
            <a:r>
              <a:rPr lang="de-DE" sz="800" dirty="0"/>
              <a:t> = [</a:t>
            </a:r>
            <a:r>
              <a:rPr lang="de-DE" sz="800" dirty="0" err="1"/>
              <a:t>UIColor</a:t>
            </a:r>
            <a:r>
              <a:rPr lang="de-DE" sz="800" dirty="0"/>
              <a:t> </a:t>
            </a:r>
            <a:r>
              <a:rPr lang="de-DE" sz="800" dirty="0" err="1"/>
              <a:t>orangeColor</a:t>
            </a:r>
            <a:r>
              <a:rPr lang="de-DE" sz="800" dirty="0"/>
              <a:t>];</a:t>
            </a:r>
          </a:p>
          <a:p>
            <a:r>
              <a:rPr lang="de-DE" sz="800" dirty="0"/>
              <a:t>            [</a:t>
            </a:r>
            <a:r>
              <a:rPr lang="de-DE" sz="800" dirty="0" err="1"/>
              <a:t>cell.lbutton</a:t>
            </a:r>
            <a:r>
              <a:rPr lang="de-DE" sz="800" dirty="0"/>
              <a:t> </a:t>
            </a:r>
            <a:r>
              <a:rPr lang="de-DE" sz="800" dirty="0" err="1"/>
              <a:t>setTitle</a:t>
            </a:r>
            <a:r>
              <a:rPr lang="de-DE" sz="800" dirty="0"/>
              <a:t>:@"SIGN IN" </a:t>
            </a:r>
            <a:r>
              <a:rPr lang="de-DE" sz="800" dirty="0" err="1"/>
              <a:t>forState:UIControlStateNormal</a:t>
            </a:r>
            <a:r>
              <a:rPr lang="de-DE" sz="800" dirty="0"/>
              <a:t>];</a:t>
            </a:r>
          </a:p>
          <a:p>
            <a:r>
              <a:rPr lang="de-DE" sz="800" dirty="0"/>
              <a:t>            [</a:t>
            </a:r>
            <a:r>
              <a:rPr lang="de-DE" sz="800" dirty="0" err="1"/>
              <a:t>cell.lbutton</a:t>
            </a:r>
            <a:r>
              <a:rPr lang="de-DE" sz="800" dirty="0"/>
              <a:t> </a:t>
            </a:r>
            <a:r>
              <a:rPr lang="de-DE" sz="800" dirty="0" err="1"/>
              <a:t>addTarget:self</a:t>
            </a:r>
            <a:r>
              <a:rPr lang="de-DE" sz="800" dirty="0"/>
              <a:t> </a:t>
            </a:r>
            <a:r>
              <a:rPr lang="de-DE" sz="800" dirty="0" err="1"/>
              <a:t>action</a:t>
            </a:r>
            <a:r>
              <a:rPr lang="de-DE" sz="800" dirty="0"/>
              <a:t>:@</a:t>
            </a:r>
            <a:r>
              <a:rPr lang="de-DE" sz="800" dirty="0" err="1"/>
              <a:t>selector</a:t>
            </a:r>
            <a:r>
              <a:rPr lang="de-DE" sz="800" dirty="0"/>
              <a:t>(</a:t>
            </a:r>
            <a:r>
              <a:rPr lang="de-DE" sz="800" dirty="0" err="1"/>
              <a:t>toMainView</a:t>
            </a:r>
            <a:r>
              <a:rPr lang="de-DE" sz="800" dirty="0"/>
              <a:t>) </a:t>
            </a:r>
            <a:r>
              <a:rPr lang="de-DE" sz="800" dirty="0" err="1"/>
              <a:t>forControlEvents:UIControlEventTouchUpInside</a:t>
            </a:r>
            <a:r>
              <a:rPr lang="de-DE" sz="800" dirty="0"/>
              <a:t>];</a:t>
            </a:r>
          </a:p>
          <a:p>
            <a:r>
              <a:rPr lang="de-DE" sz="800" dirty="0"/>
              <a:t>        }</a:t>
            </a:r>
          </a:p>
          <a:p>
            <a:r>
              <a:rPr lang="de-DE" sz="800" dirty="0"/>
              <a:t>        </a:t>
            </a:r>
          </a:p>
          <a:p>
            <a:r>
              <a:rPr lang="en-US" sz="800" dirty="0"/>
              <a:t>        return cell;</a:t>
            </a:r>
          </a:p>
          <a:p>
            <a:r>
              <a:rPr lang="de-DE" sz="800" dirty="0"/>
              <a:t>    }</a:t>
            </a:r>
          </a:p>
          <a:p>
            <a:r>
              <a:rPr lang="de-DE" sz="800" dirty="0"/>
              <a:t>    </a:t>
            </a:r>
          </a:p>
          <a:p>
            <a:r>
              <a:rPr lang="de-DE" sz="800" dirty="0"/>
              <a:t>    </a:t>
            </a:r>
            <a:r>
              <a:rPr lang="de-DE" sz="800" dirty="0" err="1"/>
              <a:t>return</a:t>
            </a:r>
            <a:r>
              <a:rPr lang="de-DE" sz="800" dirty="0"/>
              <a:t> [</a:t>
            </a:r>
            <a:r>
              <a:rPr lang="de-DE" sz="800" dirty="0" err="1"/>
              <a:t>UITableViewCell</a:t>
            </a:r>
            <a:r>
              <a:rPr lang="de-DE" sz="800" dirty="0"/>
              <a:t> </a:t>
            </a:r>
            <a:r>
              <a:rPr lang="de-DE" sz="800" dirty="0" err="1"/>
              <a:t>alloc</a:t>
            </a:r>
            <a:r>
              <a:rPr lang="de-DE" sz="800" dirty="0"/>
              <a:t>];</a:t>
            </a:r>
          </a:p>
          <a:p>
            <a:r>
              <a:rPr lang="de-DE" sz="800" dirty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2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主要功能视图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信息界面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详细信息</a:t>
            </a:r>
            <a:r>
              <a:rPr lang="en-US" altLang="zh-CN" dirty="0" smtClean="0"/>
              <a:t>	</a:t>
            </a:r>
            <a:r>
              <a:rPr lang="zh-CN" altLang="en-US" dirty="0" smtClean="0"/>
              <a:t>  发送信息</a:t>
            </a:r>
            <a:r>
              <a:rPr lang="en-US" altLang="zh-CN" dirty="0" smtClean="0"/>
              <a:t>	</a:t>
            </a:r>
            <a:r>
              <a:rPr lang="zh-CN" altLang="en-US" dirty="0" smtClean="0"/>
              <a:t>  选择相机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5882"/>
            <a:ext cx="1937296" cy="34496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7" y="2055882"/>
            <a:ext cx="1937297" cy="3449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6" y="2055882"/>
            <a:ext cx="2028039" cy="3449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73" y="2055882"/>
            <a:ext cx="187151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侧面个人信息界面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3116"/>
            <a:ext cx="1937296" cy="3449638"/>
          </a:xfrm>
        </p:spPr>
      </p:pic>
    </p:spTree>
    <p:extLst>
      <p:ext uri="{BB962C8B-B14F-4D97-AF65-F5344CB8AC3E}">
        <p14:creationId xmlns:p14="http://schemas.microsoft.com/office/powerpoint/2010/main" val="117753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信息界面核心代码展示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(</a:t>
            </a:r>
            <a:r>
              <a:rPr lang="en-US" dirty="0" err="1"/>
              <a:t>UITableViewCell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/>
              <a:t>tableView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cellForRowAtIndexPath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UITableViewCell</a:t>
            </a:r>
            <a:r>
              <a:rPr lang="en-US" dirty="0"/>
              <a:t> *cell = [[</a:t>
            </a:r>
            <a:r>
              <a:rPr lang="en-US" dirty="0" err="1"/>
              <a:t>MsgUITableViewCell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init:0 </a:t>
            </a:r>
            <a:r>
              <a:rPr lang="en-US" dirty="0" err="1"/>
              <a:t>item:self.msgArray</a:t>
            </a:r>
            <a:r>
              <a:rPr lang="en-US" dirty="0"/>
              <a:t>[</a:t>
            </a:r>
            <a:r>
              <a:rPr lang="en-US" dirty="0" err="1"/>
              <a:t>indexPath.row</a:t>
            </a:r>
            <a:r>
              <a:rPr lang="en-US" dirty="0"/>
              <a:t>] </a:t>
            </a:r>
            <a:r>
              <a:rPr lang="en-US" dirty="0" err="1"/>
              <a:t>reuseIdentifiler</a:t>
            </a:r>
            <a:r>
              <a:rPr lang="en-US" dirty="0"/>
              <a:t>:@"new"];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    //</a:t>
            </a:r>
            <a:r>
              <a:rPr lang="de-DE" dirty="0" err="1"/>
              <a:t>NSLog</a:t>
            </a:r>
            <a:r>
              <a:rPr lang="de-DE" dirty="0"/>
              <a:t>(@"</a:t>
            </a:r>
            <a:r>
              <a:rPr lang="de-DE" dirty="0" err="1"/>
              <a:t>cellForRowAtIndexPath</a:t>
            </a:r>
            <a:r>
              <a:rPr lang="de-DE" dirty="0"/>
              <a:t> CPATH");</a:t>
            </a:r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8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信息界面核心代码展示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-(</a:t>
            </a:r>
            <a:r>
              <a:rPr lang="en-US" dirty="0" err="1"/>
              <a:t>CGFloat</a:t>
            </a:r>
            <a:r>
              <a:rPr lang="en-US" dirty="0"/>
              <a:t>) </a:t>
            </a:r>
            <a:r>
              <a:rPr lang="en-US" dirty="0" err="1"/>
              <a:t>tableView</a:t>
            </a:r>
            <a:r>
              <a:rPr lang="en-US" dirty="0"/>
              <a:t>:(</a:t>
            </a:r>
            <a:r>
              <a:rPr lang="en-US" dirty="0" err="1"/>
              <a:t>UITableView</a:t>
            </a:r>
            <a:r>
              <a:rPr lang="en-US" dirty="0"/>
              <a:t> *)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en-US" dirty="0" err="1"/>
              <a:t>heightForRowAtIndexPath</a:t>
            </a:r>
            <a:r>
              <a:rPr lang="en-US" dirty="0"/>
              <a:t>:(</a:t>
            </a:r>
            <a:r>
              <a:rPr lang="en-US" dirty="0" err="1"/>
              <a:t>NSIndexPath</a:t>
            </a:r>
            <a:r>
              <a:rPr lang="en-US" dirty="0"/>
              <a:t> *)</a:t>
            </a:r>
            <a:r>
              <a:rPr lang="en-US" dirty="0" err="1"/>
              <a:t>indexPath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heightForRowAtIndexPath</a:t>
            </a:r>
            <a:r>
              <a:rPr lang="en-US" dirty="0"/>
              <a:t> H");</a:t>
            </a:r>
          </a:p>
          <a:p>
            <a:r>
              <a:rPr lang="en-US" dirty="0"/>
              <a:t>    if(</a:t>
            </a:r>
            <a:r>
              <a:rPr lang="en-US" dirty="0" err="1"/>
              <a:t>self.msgArray.count</a:t>
            </a:r>
            <a:r>
              <a:rPr lang="en-US" dirty="0"/>
              <a:t> &lt;= 0)</a:t>
            </a:r>
          </a:p>
          <a:p>
            <a:r>
              <a:rPr lang="en-US" dirty="0"/>
              <a:t>        return 0;</a:t>
            </a:r>
          </a:p>
          <a:p>
            <a:r>
              <a:rPr lang="hu-HU" dirty="0"/>
              <a:t>    </a:t>
            </a:r>
            <a:r>
              <a:rPr lang="hu-HU" dirty="0" err="1"/>
              <a:t>else</a:t>
            </a:r>
            <a:endParaRPr lang="hu-HU" dirty="0"/>
          </a:p>
          <a:p>
            <a:r>
              <a:rPr lang="en-US" dirty="0"/>
              <a:t>        return [</a:t>
            </a:r>
            <a:r>
              <a:rPr lang="en-US" dirty="0" err="1"/>
              <a:t>self.msgArray</a:t>
            </a:r>
            <a:r>
              <a:rPr lang="en-US" dirty="0"/>
              <a:t>[</a:t>
            </a:r>
            <a:r>
              <a:rPr lang="en-US" dirty="0" err="1"/>
              <a:t>indexPath.row</a:t>
            </a:r>
            <a:r>
              <a:rPr lang="en-US" dirty="0"/>
              <a:t>] </a:t>
            </a:r>
            <a:r>
              <a:rPr lang="en-US" dirty="0" err="1"/>
              <a:t>checkingHighOfMsgInLabel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30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695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等线</vt:lpstr>
      <vt:lpstr>等线 Light</vt:lpstr>
      <vt:lpstr>Arial</vt:lpstr>
      <vt:lpstr>Gallery</vt:lpstr>
      <vt:lpstr>简单应用</vt:lpstr>
      <vt:lpstr>简要描述：</vt:lpstr>
      <vt:lpstr>主要实现技术</vt:lpstr>
      <vt:lpstr>登陆界面</vt:lpstr>
      <vt:lpstr>登陆界面</vt:lpstr>
      <vt:lpstr>主要功能视图 信息界面     详细信息   发送信息   选择相机</vt:lpstr>
      <vt:lpstr>侧面个人信息界面</vt:lpstr>
      <vt:lpstr>信息界面核心代码展示</vt:lpstr>
      <vt:lpstr>信息界面核心代码展示</vt:lpstr>
      <vt:lpstr>详细信息界面核心代码展示</vt:lpstr>
      <vt:lpstr>发送信息代码展示</vt:lpstr>
      <vt:lpstr>个人信息侧边栏代码展示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简单应用</dc:title>
  <dc:creator>Microsoft Office User</dc:creator>
  <cp:lastModifiedBy>Microsoft Office User</cp:lastModifiedBy>
  <cp:revision>28</cp:revision>
  <dcterms:created xsi:type="dcterms:W3CDTF">2016-09-08T09:17:21Z</dcterms:created>
  <dcterms:modified xsi:type="dcterms:W3CDTF">2016-09-08T09:38:59Z</dcterms:modified>
</cp:coreProperties>
</file>