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Overpass Mon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OverpassMon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verpass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103901f63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103901f63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126d444ab8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126d444ab8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03901f637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03901f637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26d444ab8f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26d444ab8f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1270f86ff59_0_2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1270f86ff59_0_2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270f86ff59_0_3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1270f86ff59_0_3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1270f86ff59_0_3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1270f86ff59_0_3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1270f86ff59_0_3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1270f86ff59_0_3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1270f86ff59_0_5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1270f86ff59_0_5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1270f86ff59_0_6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1270f86ff59_0_6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26d444ab8f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26d444ab8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126d444ab8f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126d444ab8f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1270f86ff59_0_6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1270f86ff59_0_6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270f86ff59_0_7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1270f86ff59_0_7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1270f86ff59_0_8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1270f86ff59_0_8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270f86ff59_0_8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1270f86ff59_0_8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128f0c66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128f0c66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26d444ab8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26d444ab8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1270f86ff59_0_8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1270f86ff59_0_8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270f86ff59_0_9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1270f86ff59_0_9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1270f86ff59_0_10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1270f86ff59_0_10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03901f63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103901f63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1270f86ff59_0_10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1270f86ff59_0_10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g1270f86ff59_0_10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6" name="Google Shape;3006;g1270f86ff59_0_10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2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28f0c6699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28f0c669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1270f86ff59_0_10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1270f86ff59_0_10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126d444ab8f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126d444ab8f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03901f63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03901f63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03901f63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103901f63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26d397d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126d397d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26d397d6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26d397d6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126d444a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126d444a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26d444ab8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26d444ab8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" name="Google Shape;318;p11"/>
          <p:cNvSpPr txBox="1"/>
          <p:nvPr>
            <p:ph hasCustomPrompt="1"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23" name="Google Shape;323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3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66" name="Google Shape;366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1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14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15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5"/>
          <p:cNvSpPr txBox="1"/>
          <p:nvPr>
            <p:ph hasCustomPrompt="1"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01" name="Google Shape;401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6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hasCustomPrompt="1"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3" name="Google Shape;433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34" name="Google Shape;434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 txBox="1"/>
          <p:nvPr>
            <p:ph hasCustomPrompt="1"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7" name="Google Shape;467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97" name="Google Shape;497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18"/>
          <p:cNvSpPr txBox="1"/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18"/>
          <p:cNvSpPr txBox="1"/>
          <p:nvPr>
            <p:ph idx="1" type="subTitle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29" name="Google Shape;529;p1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8" name="Google Shape;558;p19"/>
          <p:cNvSpPr txBox="1"/>
          <p:nvPr>
            <p:ph idx="1" type="subTitle"/>
          </p:nvPr>
        </p:nvSpPr>
        <p:spPr>
          <a:xfrm>
            <a:off x="3136031" y="3521180"/>
            <a:ext cx="2871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61" name="Google Shape;561;p2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2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20"/>
          <p:cNvSpPr txBox="1"/>
          <p:nvPr>
            <p:ph type="title"/>
          </p:nvPr>
        </p:nvSpPr>
        <p:spPr>
          <a:xfrm>
            <a:off x="911557" y="953150"/>
            <a:ext cx="45564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0" name="Google Shape;590;p20"/>
          <p:cNvSpPr txBox="1"/>
          <p:nvPr>
            <p:ph idx="1" type="subTitle"/>
          </p:nvPr>
        </p:nvSpPr>
        <p:spPr>
          <a:xfrm>
            <a:off x="1092527" y="2936219"/>
            <a:ext cx="46986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93" name="Google Shape;593;p2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21"/>
          <p:cNvSpPr txBox="1"/>
          <p:nvPr>
            <p:ph type="title"/>
          </p:nvPr>
        </p:nvSpPr>
        <p:spPr>
          <a:xfrm>
            <a:off x="1161625" y="1568850"/>
            <a:ext cx="23040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903175" y="3050125"/>
            <a:ext cx="3841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2_1_1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25" name="Google Shape;62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3" name="Google Shape;653;p22"/>
          <p:cNvSpPr txBox="1"/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1" type="subTitle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2_1_1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57" name="Google Shape;657;p2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2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2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23"/>
          <p:cNvSpPr txBox="1"/>
          <p:nvPr>
            <p:ph type="title"/>
          </p:nvPr>
        </p:nvSpPr>
        <p:spPr>
          <a:xfrm>
            <a:off x="1179400" y="1904025"/>
            <a:ext cx="268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6" name="Google Shape;686;p23"/>
          <p:cNvSpPr txBox="1"/>
          <p:nvPr>
            <p:ph idx="1" type="subTitle"/>
          </p:nvPr>
        </p:nvSpPr>
        <p:spPr>
          <a:xfrm>
            <a:off x="128416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89" name="Google Shape;689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24"/>
          <p:cNvSpPr txBox="1"/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4"/>
          <p:cNvSpPr txBox="1"/>
          <p:nvPr>
            <p:ph idx="1" type="subTitle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21" name="Google Shape;721;p2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25"/>
          <p:cNvSpPr txBox="1"/>
          <p:nvPr>
            <p:ph hasCustomPrompt="1" type="title"/>
          </p:nvPr>
        </p:nvSpPr>
        <p:spPr>
          <a:xfrm>
            <a:off x="750758" y="29735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5"/>
          <p:cNvSpPr txBox="1"/>
          <p:nvPr>
            <p:ph idx="1" type="subTitle"/>
          </p:nvPr>
        </p:nvSpPr>
        <p:spPr>
          <a:xfrm>
            <a:off x="895808" y="36883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hasCustomPrompt="1" idx="2" type="title"/>
          </p:nvPr>
        </p:nvSpPr>
        <p:spPr>
          <a:xfrm>
            <a:off x="3395705" y="24244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4" type="title"/>
          </p:nvPr>
        </p:nvSpPr>
        <p:spPr>
          <a:xfrm>
            <a:off x="6040639" y="18753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5" type="subTitle"/>
          </p:nvPr>
        </p:nvSpPr>
        <p:spPr>
          <a:xfrm>
            <a:off x="6185689" y="2590146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5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idx="1" type="subTitle"/>
          </p:nvPr>
        </p:nvSpPr>
        <p:spPr>
          <a:xfrm>
            <a:off x="4869769" y="2057075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6"/>
          <p:cNvSpPr txBox="1"/>
          <p:nvPr>
            <p:ph type="title"/>
          </p:nvPr>
        </p:nvSpPr>
        <p:spPr>
          <a:xfrm>
            <a:off x="1544450" y="1934775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6"/>
          <p:cNvSpPr txBox="1"/>
          <p:nvPr>
            <p:ph idx="2" type="subTitle"/>
          </p:nvPr>
        </p:nvSpPr>
        <p:spPr>
          <a:xfrm>
            <a:off x="4869769" y="3711874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6"/>
          <p:cNvSpPr txBox="1"/>
          <p:nvPr>
            <p:ph idx="3" type="title"/>
          </p:nvPr>
        </p:nvSpPr>
        <p:spPr>
          <a:xfrm>
            <a:off x="1544450" y="3602099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1" name="Google Shape;761;p2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2" name="Google Shape;762;p2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2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26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93" name="Google Shape;793;p2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1" name="Google Shape;821;p27"/>
          <p:cNvSpPr txBox="1"/>
          <p:nvPr>
            <p:ph idx="1" type="subTitle"/>
          </p:nvPr>
        </p:nvSpPr>
        <p:spPr>
          <a:xfrm>
            <a:off x="1011053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title"/>
          </p:nvPr>
        </p:nvSpPr>
        <p:spPr>
          <a:xfrm>
            <a:off x="839001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hasCustomPrompt="1" idx="2" type="title"/>
          </p:nvPr>
        </p:nvSpPr>
        <p:spPr>
          <a:xfrm>
            <a:off x="728635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4" name="Google Shape;824;p27"/>
          <p:cNvSpPr txBox="1"/>
          <p:nvPr>
            <p:ph idx="3" type="subTitle"/>
          </p:nvPr>
        </p:nvSpPr>
        <p:spPr>
          <a:xfrm>
            <a:off x="2933505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7"/>
          <p:cNvSpPr txBox="1"/>
          <p:nvPr>
            <p:ph idx="4" type="title"/>
          </p:nvPr>
        </p:nvSpPr>
        <p:spPr>
          <a:xfrm>
            <a:off x="2761454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hasCustomPrompt="1" idx="5" type="title"/>
          </p:nvPr>
        </p:nvSpPr>
        <p:spPr>
          <a:xfrm>
            <a:off x="2651078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7" name="Google Shape;827;p27"/>
          <p:cNvSpPr txBox="1"/>
          <p:nvPr>
            <p:ph idx="6" type="subTitle"/>
          </p:nvPr>
        </p:nvSpPr>
        <p:spPr>
          <a:xfrm>
            <a:off x="4855942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7"/>
          <p:cNvSpPr txBox="1"/>
          <p:nvPr>
            <p:ph idx="7" type="title"/>
          </p:nvPr>
        </p:nvSpPr>
        <p:spPr>
          <a:xfrm>
            <a:off x="4683891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27"/>
          <p:cNvSpPr txBox="1"/>
          <p:nvPr>
            <p:ph hasCustomPrompt="1" idx="8" type="title"/>
          </p:nvPr>
        </p:nvSpPr>
        <p:spPr>
          <a:xfrm>
            <a:off x="4573521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0" name="Google Shape;830;p27"/>
          <p:cNvSpPr txBox="1"/>
          <p:nvPr>
            <p:ph idx="9" type="subTitle"/>
          </p:nvPr>
        </p:nvSpPr>
        <p:spPr>
          <a:xfrm>
            <a:off x="6778385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7"/>
          <p:cNvSpPr txBox="1"/>
          <p:nvPr>
            <p:ph idx="13" type="title"/>
          </p:nvPr>
        </p:nvSpPr>
        <p:spPr>
          <a:xfrm>
            <a:off x="6606334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2" name="Google Shape;832;p27"/>
          <p:cNvSpPr txBox="1"/>
          <p:nvPr>
            <p:ph hasCustomPrompt="1" idx="14" type="title"/>
          </p:nvPr>
        </p:nvSpPr>
        <p:spPr>
          <a:xfrm>
            <a:off x="6495964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3" name="Google Shape;833;p27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36" name="Google Shape;836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4" name="Google Shape;864;p28"/>
          <p:cNvSpPr txBox="1"/>
          <p:nvPr>
            <p:ph idx="1" type="subTitle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8"/>
          <p:cNvSpPr txBox="1"/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28"/>
          <p:cNvSpPr txBox="1"/>
          <p:nvPr>
            <p:ph idx="2" type="subTitle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8"/>
          <p:cNvSpPr txBox="1"/>
          <p:nvPr>
            <p:ph idx="3" type="title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4" type="subTitle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8"/>
          <p:cNvSpPr txBox="1"/>
          <p:nvPr>
            <p:ph idx="5" type="title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28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3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73" name="Google Shape;873;p2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1" name="Google Shape;901;p29"/>
          <p:cNvSpPr txBox="1"/>
          <p:nvPr>
            <p:ph idx="1" type="subTitle"/>
          </p:nvPr>
        </p:nvSpPr>
        <p:spPr>
          <a:xfrm>
            <a:off x="1110672" y="3953201"/>
            <a:ext cx="18912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1293972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3" name="Google Shape;903;p29"/>
          <p:cNvSpPr txBox="1"/>
          <p:nvPr>
            <p:ph idx="2" type="subTitle"/>
          </p:nvPr>
        </p:nvSpPr>
        <p:spPr>
          <a:xfrm>
            <a:off x="3570533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29"/>
          <p:cNvSpPr txBox="1"/>
          <p:nvPr>
            <p:ph idx="3" type="title"/>
          </p:nvPr>
        </p:nvSpPr>
        <p:spPr>
          <a:xfrm>
            <a:off x="3749483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5" name="Google Shape;905;p29"/>
          <p:cNvSpPr txBox="1"/>
          <p:nvPr>
            <p:ph idx="4" type="subTitle"/>
          </p:nvPr>
        </p:nvSpPr>
        <p:spPr>
          <a:xfrm>
            <a:off x="6027298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29"/>
          <p:cNvSpPr txBox="1"/>
          <p:nvPr>
            <p:ph idx="5" type="title"/>
          </p:nvPr>
        </p:nvSpPr>
        <p:spPr>
          <a:xfrm>
            <a:off x="6206248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29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10" name="Google Shape;910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30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30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0" name="Google Shape;940;p30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30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0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0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4" name="Google Shape;944;p30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0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0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49" name="Google Shape;949;p3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7" name="Google Shape;977;p31"/>
          <p:cNvSpPr txBox="1"/>
          <p:nvPr>
            <p:ph idx="1" type="subTitle"/>
          </p:nvPr>
        </p:nvSpPr>
        <p:spPr>
          <a:xfrm>
            <a:off x="1642462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31"/>
          <p:cNvSpPr txBox="1"/>
          <p:nvPr>
            <p:ph type="title"/>
          </p:nvPr>
        </p:nvSpPr>
        <p:spPr>
          <a:xfrm>
            <a:off x="1589512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31"/>
          <p:cNvSpPr txBox="1"/>
          <p:nvPr>
            <p:ph idx="2" type="subTitle"/>
          </p:nvPr>
        </p:nvSpPr>
        <p:spPr>
          <a:xfrm>
            <a:off x="4890554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1"/>
          <p:cNvSpPr txBox="1"/>
          <p:nvPr>
            <p:ph idx="3" type="title"/>
          </p:nvPr>
        </p:nvSpPr>
        <p:spPr>
          <a:xfrm>
            <a:off x="4837604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1"/>
          <p:cNvSpPr txBox="1"/>
          <p:nvPr>
            <p:ph idx="4" type="subTitle"/>
          </p:nvPr>
        </p:nvSpPr>
        <p:spPr>
          <a:xfrm>
            <a:off x="1642462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1"/>
          <p:cNvSpPr txBox="1"/>
          <p:nvPr>
            <p:ph idx="5" type="title"/>
          </p:nvPr>
        </p:nvSpPr>
        <p:spPr>
          <a:xfrm>
            <a:off x="1589512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1"/>
          <p:cNvSpPr txBox="1"/>
          <p:nvPr>
            <p:ph idx="6" type="subTitle"/>
          </p:nvPr>
        </p:nvSpPr>
        <p:spPr>
          <a:xfrm>
            <a:off x="4890554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1"/>
          <p:cNvSpPr txBox="1"/>
          <p:nvPr>
            <p:ph idx="7" type="title"/>
          </p:nvPr>
        </p:nvSpPr>
        <p:spPr>
          <a:xfrm>
            <a:off x="4837604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5" name="Google Shape;985;p31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88" name="Google Shape;98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6" name="Google Shape;1016;p32"/>
          <p:cNvSpPr txBox="1"/>
          <p:nvPr>
            <p:ph idx="1" type="subTitle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2"/>
          <p:cNvSpPr txBox="1"/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8" name="Google Shape;1018;p32"/>
          <p:cNvSpPr txBox="1"/>
          <p:nvPr>
            <p:ph idx="2" type="subTitle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2"/>
          <p:cNvSpPr txBox="1"/>
          <p:nvPr>
            <p:ph idx="3" type="title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32"/>
          <p:cNvSpPr txBox="1"/>
          <p:nvPr>
            <p:ph idx="4" type="subTitle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2"/>
          <p:cNvSpPr txBox="1"/>
          <p:nvPr>
            <p:ph idx="5" type="title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2" name="Google Shape;1022;p32"/>
          <p:cNvSpPr txBox="1"/>
          <p:nvPr>
            <p:ph idx="6" type="subTitle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2"/>
          <p:cNvSpPr txBox="1"/>
          <p:nvPr>
            <p:ph idx="7" type="title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4" name="Google Shape;1024;p32"/>
          <p:cNvSpPr txBox="1"/>
          <p:nvPr>
            <p:ph idx="8" type="subTitle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2"/>
          <p:cNvSpPr txBox="1"/>
          <p:nvPr>
            <p:ph idx="9" type="title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32"/>
          <p:cNvSpPr txBox="1"/>
          <p:nvPr>
            <p:ph idx="13" type="subTitle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2"/>
          <p:cNvSpPr txBox="1"/>
          <p:nvPr>
            <p:ph idx="14" type="title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32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3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31" name="Google Shape;1031;p3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62" name="Google Shape;1062;p3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3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3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3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3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3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3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0" name="Google Shape;1090;p3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3" name="Google Shape;1093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3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3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24" name="Google Shape;1124;p3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3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3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3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3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3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3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55" name="Google Shape;1155;p3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3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3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3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3" name="Google Shape;1183;p3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_1_1_1_1_1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15" name="Google Shape;1215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7" name="Google Shape;1217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18" name="Google Shape;1218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19" name="Google Shape;1219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0" name="Google Shape;1220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1" name="Google Shape;1221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2" name="Google Shape;1222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5" name="Google Shape;1225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26" name="Google Shape;1226;p38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7" name="Google Shape;1227;p38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8"/>
          <p:cNvSpPr txBox="1"/>
          <p:nvPr/>
        </p:nvSpPr>
        <p:spPr>
          <a:xfrm>
            <a:off x="4656900" y="3470650"/>
            <a:ext cx="36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210262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2" type="subTitle"/>
          </p:nvPr>
        </p:nvSpPr>
        <p:spPr>
          <a:xfrm>
            <a:off x="5109538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5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5" name="Google Shape;205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9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69" name="Google Shape;269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" name="Google Shape;270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1" name="Google Shape;271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0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64" name="Google Shape;1264;p40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67" name="Google Shape;1267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68" name="Google Shape;1268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69" name="Google Shape;1269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71" name="Google Shape;1271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4" name="Google Shape;1274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75" name="Google Shape;1275;p40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76" name="Google Shape;1276;p40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8" name="Google Shape;1278;p40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79" name="Google Shape;1279;p40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0" name="Google Shape;1280;p40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81" name="Google Shape;1281;p40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2" name="Google Shape;1282;p40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283" name="Google Shape;1283;p40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0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5" name="Google Shape;1285;p40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286" name="Google Shape;1286;p40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0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Grayson County</a:t>
            </a:r>
            <a:endParaRPr/>
          </a:p>
        </p:txBody>
      </p:sp>
      <p:sp>
        <p:nvSpPr>
          <p:cNvPr id="1288" name="Google Shape;1288;p40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William Hays, Joshlyn Javier, Kevin Pham, Nick Zekulin</a:t>
            </a:r>
            <a:endParaRPr sz="1100"/>
          </a:p>
        </p:txBody>
      </p:sp>
      <p:grpSp>
        <p:nvGrpSpPr>
          <p:cNvPr id="1289" name="Google Shape;1289;p40"/>
          <p:cNvGrpSpPr/>
          <p:nvPr/>
        </p:nvGrpSpPr>
        <p:grpSpPr>
          <a:xfrm>
            <a:off x="5288608" y="1356388"/>
            <a:ext cx="3035134" cy="2896325"/>
            <a:chOff x="717125" y="770510"/>
            <a:chExt cx="3035134" cy="2896325"/>
          </a:xfrm>
        </p:grpSpPr>
        <p:sp>
          <p:nvSpPr>
            <p:cNvPr id="1290" name="Google Shape;1290;p40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2" name="Google Shape;1292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3" name="Google Shape;1293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94" name="Google Shape;1294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95" name="Google Shape;1295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7" name="Google Shape;1297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0" name="Google Shape;1300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01" name="Google Shape;1301;p40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02" name="Google Shape;1302;p40"/>
            <p:cNvSpPr/>
            <p:nvPr/>
          </p:nvSpPr>
          <p:spPr>
            <a:xfrm>
              <a:off x="6989655" y="3605680"/>
              <a:ext cx="2466553" cy="2372581"/>
            </a:xfrm>
            <a:custGeom>
              <a:rect b="b" l="l" r="r" t="t"/>
              <a:pathLst>
                <a:path extrusionOk="0" h="54308" w="56459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7252250" y="4944426"/>
              <a:ext cx="653259" cy="504460"/>
            </a:xfrm>
            <a:custGeom>
              <a:rect b="b" l="l" r="r" t="t"/>
              <a:pathLst>
                <a:path extrusionOk="0" h="11547" w="14953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7330360" y="4909478"/>
              <a:ext cx="88161" cy="90957"/>
            </a:xfrm>
            <a:custGeom>
              <a:rect b="b" l="l" r="r" t="t"/>
              <a:pathLst>
                <a:path extrusionOk="0" h="2082" w="2018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7237309" y="4770732"/>
              <a:ext cx="201137" cy="172915"/>
            </a:xfrm>
            <a:custGeom>
              <a:rect b="b" l="l" r="r" t="t"/>
              <a:pathLst>
                <a:path extrusionOk="0" h="3958" w="4604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235824" y="4755180"/>
              <a:ext cx="287376" cy="185235"/>
            </a:xfrm>
            <a:custGeom>
              <a:rect b="b" l="l" r="r" t="t"/>
              <a:pathLst>
                <a:path extrusionOk="0" h="4240" w="6578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357227" y="4876451"/>
              <a:ext cx="144387" cy="143382"/>
            </a:xfrm>
            <a:custGeom>
              <a:rect b="b" l="l" r="r" t="t"/>
              <a:pathLst>
                <a:path extrusionOk="0" h="3282" w="3305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267234" y="5422216"/>
              <a:ext cx="370645" cy="523595"/>
            </a:xfrm>
            <a:custGeom>
              <a:rect b="b" l="l" r="r" t="t"/>
              <a:pathLst>
                <a:path extrusionOk="0" h="11985" w="8484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586315" y="594408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233989" y="5860994"/>
              <a:ext cx="76497" cy="111709"/>
            </a:xfrm>
            <a:custGeom>
              <a:rect b="b" l="l" r="r" t="t"/>
              <a:pathLst>
                <a:path extrusionOk="0" h="2557" w="1751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7558050" y="5074871"/>
              <a:ext cx="51595" cy="139669"/>
            </a:xfrm>
            <a:custGeom>
              <a:rect b="b" l="l" r="r" t="t"/>
              <a:pathLst>
                <a:path extrusionOk="0" h="3197" w="1181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8696544" y="4680172"/>
              <a:ext cx="59852" cy="72303"/>
            </a:xfrm>
            <a:custGeom>
              <a:rect b="b" l="l" r="r" t="t"/>
              <a:pathLst>
                <a:path extrusionOk="0" h="1655" w="137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8914230" y="5370710"/>
              <a:ext cx="270994" cy="575102"/>
            </a:xfrm>
            <a:custGeom>
              <a:rect b="b" l="l" r="r" t="t"/>
              <a:pathLst>
                <a:path extrusionOk="0" h="13164" w="6203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8879325" y="4958537"/>
              <a:ext cx="344126" cy="412235"/>
            </a:xfrm>
            <a:custGeom>
              <a:rect b="b" l="l" r="r" t="t"/>
              <a:pathLst>
                <a:path extrusionOk="0" h="9436" w="7877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266599" y="4616566"/>
              <a:ext cx="54871" cy="66143"/>
            </a:xfrm>
            <a:custGeom>
              <a:rect b="b" l="l" r="r" t="t"/>
              <a:pathLst>
                <a:path extrusionOk="0" h="1514" w="1256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8857745" y="5945744"/>
              <a:ext cx="116384" cy="39930"/>
            </a:xfrm>
            <a:custGeom>
              <a:rect b="b" l="l" r="r" t="t"/>
              <a:pathLst>
                <a:path extrusionOk="0" h="914" w="2664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9012305" y="594574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8708864" y="4668115"/>
              <a:ext cx="652516" cy="702670"/>
            </a:xfrm>
            <a:custGeom>
              <a:rect b="b" l="l" r="r" t="t"/>
              <a:pathLst>
                <a:path extrusionOk="0" h="16084" w="14936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9004004" y="4891960"/>
              <a:ext cx="91438" cy="103190"/>
            </a:xfrm>
            <a:custGeom>
              <a:rect b="b" l="l" r="r" t="t"/>
              <a:pathLst>
                <a:path extrusionOk="0" h="2362" w="2093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8960799" y="4744783"/>
              <a:ext cx="215991" cy="182657"/>
            </a:xfrm>
            <a:custGeom>
              <a:rect b="b" l="l" r="r" t="t"/>
              <a:pathLst>
                <a:path extrusionOk="0" h="4181" w="4944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8914230" y="4722459"/>
              <a:ext cx="252688" cy="175449"/>
            </a:xfrm>
            <a:custGeom>
              <a:rect b="b" l="l" r="r" t="t"/>
              <a:pathLst>
                <a:path extrusionOk="0" h="4016" w="5784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6801850" y="3763560"/>
              <a:ext cx="2647725" cy="2154056"/>
            </a:xfrm>
            <a:custGeom>
              <a:rect b="b" l="l" r="r" t="t"/>
              <a:pathLst>
                <a:path extrusionOk="0" h="49306" w="60606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7246876" y="5013965"/>
              <a:ext cx="455442" cy="283095"/>
            </a:xfrm>
            <a:custGeom>
              <a:rect b="b" l="l" r="r" t="t"/>
              <a:pathLst>
                <a:path extrusionOk="0" h="6480" w="10425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7685612" y="5222022"/>
              <a:ext cx="74837" cy="58192"/>
            </a:xfrm>
            <a:custGeom>
              <a:rect b="b" l="l" r="r" t="t"/>
              <a:pathLst>
                <a:path extrusionOk="0" h="1332" w="1713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898755" y="5182906"/>
              <a:ext cx="74837" cy="54871"/>
            </a:xfrm>
            <a:custGeom>
              <a:rect b="b" l="l" r="r" t="t"/>
              <a:pathLst>
                <a:path extrusionOk="0" h="1256" w="1713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356965" y="4350258"/>
              <a:ext cx="187856" cy="162911"/>
            </a:xfrm>
            <a:custGeom>
              <a:rect b="b" l="l" r="r" t="t"/>
              <a:pathLst>
                <a:path extrusionOk="0" h="3729" w="430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543110" y="4222259"/>
              <a:ext cx="187856" cy="290915"/>
            </a:xfrm>
            <a:custGeom>
              <a:rect b="b" l="l" r="r" t="t"/>
              <a:pathLst>
                <a:path extrusionOk="0" h="6659" w="430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729255" y="4089324"/>
              <a:ext cx="187856" cy="423856"/>
            </a:xfrm>
            <a:custGeom>
              <a:rect b="b" l="l" r="r" t="t"/>
              <a:pathLst>
                <a:path extrusionOk="0" h="9702" w="430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915400" y="3958005"/>
              <a:ext cx="186196" cy="555181"/>
            </a:xfrm>
            <a:custGeom>
              <a:rect b="b" l="l" r="r" t="t"/>
              <a:pathLst>
                <a:path extrusionOk="0" h="12708" w="4262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101544" y="3826729"/>
              <a:ext cx="186196" cy="686462"/>
            </a:xfrm>
            <a:custGeom>
              <a:rect b="b" l="l" r="r" t="t"/>
              <a:pathLst>
                <a:path extrusionOk="0" h="15713" w="4262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9"/>
          <p:cNvGrpSpPr/>
          <p:nvPr/>
        </p:nvGrpSpPr>
        <p:grpSpPr>
          <a:xfrm>
            <a:off x="914764" y="483950"/>
            <a:ext cx="3999232" cy="1957523"/>
            <a:chOff x="717113" y="770500"/>
            <a:chExt cx="3894092" cy="1906060"/>
          </a:xfrm>
        </p:grpSpPr>
        <p:sp>
          <p:nvSpPr>
            <p:cNvPr id="1930" name="Google Shape;1930;p49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33" name="Google Shape;1933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34" name="Google Shape;1934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35" name="Google Shape;1935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6" name="Google Shape;1936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37" name="Google Shape;1937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0" name="Google Shape;1940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41" name="Google Shape;1941;p49"/>
          <p:cNvSpPr txBox="1"/>
          <p:nvPr>
            <p:ph type="title"/>
          </p:nvPr>
        </p:nvSpPr>
        <p:spPr>
          <a:xfrm>
            <a:off x="1119391" y="11342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OVERVIEW</a:t>
            </a:r>
            <a:endParaRPr sz="5000"/>
          </a:p>
        </p:txBody>
      </p:sp>
      <p:grpSp>
        <p:nvGrpSpPr>
          <p:cNvPr id="1942" name="Google Shape;1942;p49"/>
          <p:cNvGrpSpPr/>
          <p:nvPr/>
        </p:nvGrpSpPr>
        <p:grpSpPr>
          <a:xfrm>
            <a:off x="1332605" y="2282641"/>
            <a:ext cx="5616526" cy="2860756"/>
            <a:chOff x="717105" y="770491"/>
            <a:chExt cx="4221365" cy="1537958"/>
          </a:xfrm>
        </p:grpSpPr>
        <p:sp>
          <p:nvSpPr>
            <p:cNvPr id="1943" name="Google Shape;1943;p49"/>
            <p:cNvSpPr/>
            <p:nvPr/>
          </p:nvSpPr>
          <p:spPr>
            <a:xfrm>
              <a:off x="717470" y="1000749"/>
              <a:ext cx="4221000" cy="1307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5" name="Google Shape;1945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46" name="Google Shape;1946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47" name="Google Shape;1947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48" name="Google Shape;1948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9" name="Google Shape;1949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50" name="Google Shape;1950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3" name="Google Shape;1953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54" name="Google Shape;1954;p49"/>
          <p:cNvSpPr txBox="1"/>
          <p:nvPr>
            <p:ph idx="1" type="subTitle"/>
          </p:nvPr>
        </p:nvSpPr>
        <p:spPr>
          <a:xfrm>
            <a:off x="1473596" y="3478250"/>
            <a:ext cx="5004300" cy="1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Upward Trend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Trough: </a:t>
            </a:r>
            <a:r>
              <a:rPr b="1" lang="en" sz="1200">
                <a:solidFill>
                  <a:schemeClr val="lt2"/>
                </a:solidFill>
              </a:rPr>
              <a:t>April</a:t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Peak: </a:t>
            </a:r>
            <a:r>
              <a:rPr b="1" lang="en" sz="1200">
                <a:solidFill>
                  <a:schemeClr val="lt2"/>
                </a:solidFill>
              </a:rPr>
              <a:t>December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Consistent peaks in: March, June, September, December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Consistent troughs: January, February, April, August, November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Cyclical pattern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955" name="Google Shape;1955;p49"/>
          <p:cNvGrpSpPr/>
          <p:nvPr/>
        </p:nvGrpSpPr>
        <p:grpSpPr>
          <a:xfrm>
            <a:off x="5233864" y="554975"/>
            <a:ext cx="3019048" cy="2880974"/>
            <a:chOff x="717125" y="770510"/>
            <a:chExt cx="3035134" cy="2896325"/>
          </a:xfrm>
        </p:grpSpPr>
        <p:sp>
          <p:nvSpPr>
            <p:cNvPr id="1956" name="Google Shape;1956;p49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8" name="Google Shape;1958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59" name="Google Shape;1959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61" name="Google Shape;1961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62" name="Google Shape;1962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63" name="Google Shape;1963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6" name="Google Shape;1966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967" name="Google Shape;19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224" y="971475"/>
            <a:ext cx="2435951" cy="2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2" name="Google Shape;1972;p50"/>
          <p:cNvGrpSpPr/>
          <p:nvPr/>
        </p:nvGrpSpPr>
        <p:grpSpPr>
          <a:xfrm>
            <a:off x="4295896" y="2221575"/>
            <a:ext cx="3873676" cy="1642650"/>
            <a:chOff x="717136" y="770510"/>
            <a:chExt cx="3873676" cy="1642650"/>
          </a:xfrm>
        </p:grpSpPr>
        <p:sp>
          <p:nvSpPr>
            <p:cNvPr id="1973" name="Google Shape;1973;p50"/>
            <p:cNvSpPr/>
            <p:nvPr/>
          </p:nvSpPr>
          <p:spPr>
            <a:xfrm>
              <a:off x="717812" y="1000760"/>
              <a:ext cx="3873000" cy="1412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5" name="Google Shape;1975;p5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76" name="Google Shape;1976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77" name="Google Shape;1977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78" name="Google Shape;1978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79" name="Google Shape;1979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80" name="Google Shape;1980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3" name="Google Shape;1983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84" name="Google Shape;1984;p50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UNIVARIATE MODEL</a:t>
            </a:r>
            <a:endParaRPr sz="3900"/>
          </a:p>
        </p:txBody>
      </p:sp>
      <p:sp>
        <p:nvSpPr>
          <p:cNvPr id="1985" name="Google Shape;1985;p50"/>
          <p:cNvSpPr/>
          <p:nvPr/>
        </p:nvSpPr>
        <p:spPr>
          <a:xfrm>
            <a:off x="5130984" y="6719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6" name="Google Shape;1986;p50"/>
          <p:cNvSpPr txBox="1"/>
          <p:nvPr>
            <p:ph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987" name="Google Shape;1987;p50"/>
          <p:cNvGrpSpPr/>
          <p:nvPr/>
        </p:nvGrpSpPr>
        <p:grpSpPr>
          <a:xfrm flipH="1">
            <a:off x="3518270" y="3806075"/>
            <a:ext cx="4140915" cy="755785"/>
            <a:chOff x="717110" y="770508"/>
            <a:chExt cx="3981649" cy="726716"/>
          </a:xfrm>
        </p:grpSpPr>
        <p:sp>
          <p:nvSpPr>
            <p:cNvPr id="1988" name="Google Shape;1988;p50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5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91" name="Google Shape;1991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92" name="Google Shape;1992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3" name="Google Shape;1993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94" name="Google Shape;1994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95" name="Google Shape;1995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8" name="Google Shape;1998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99" name="Google Shape;1999;p50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00" name="Google Shape;2000;p50"/>
          <p:cNvGrpSpPr/>
          <p:nvPr/>
        </p:nvGrpSpPr>
        <p:grpSpPr>
          <a:xfrm>
            <a:off x="974428" y="808047"/>
            <a:ext cx="3054588" cy="3139906"/>
            <a:chOff x="717126" y="770507"/>
            <a:chExt cx="2817626" cy="2896325"/>
          </a:xfrm>
        </p:grpSpPr>
        <p:sp>
          <p:nvSpPr>
            <p:cNvPr id="2001" name="Google Shape;2001;p50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3" name="Google Shape;2003;p5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004" name="Google Shape;2004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05" name="Google Shape;2005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06" name="Google Shape;2006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07" name="Google Shape;2007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08" name="Google Shape;2008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11" name="Google Shape;2011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12" name="Google Shape;2012;p50"/>
          <p:cNvGrpSpPr/>
          <p:nvPr/>
        </p:nvGrpSpPr>
        <p:grpSpPr>
          <a:xfrm>
            <a:off x="1353036" y="1297235"/>
            <a:ext cx="2356105" cy="2377028"/>
            <a:chOff x="1327990" y="1406622"/>
            <a:chExt cx="2221693" cy="2241422"/>
          </a:xfrm>
        </p:grpSpPr>
        <p:sp>
          <p:nvSpPr>
            <p:cNvPr id="2013" name="Google Shape;2013;p50"/>
            <p:cNvSpPr/>
            <p:nvPr/>
          </p:nvSpPr>
          <p:spPr>
            <a:xfrm>
              <a:off x="2443027" y="3604791"/>
              <a:ext cx="127593" cy="43254"/>
            </a:xfrm>
            <a:custGeom>
              <a:rect b="b" l="l" r="r" t="t"/>
              <a:pathLst>
                <a:path extrusionOk="0" h="800" w="2360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288780" y="3604791"/>
              <a:ext cx="127539" cy="43254"/>
            </a:xfrm>
            <a:custGeom>
              <a:rect b="b" l="l" r="r" t="t"/>
              <a:pathLst>
                <a:path extrusionOk="0" h="800" w="2359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1327990" y="1599968"/>
              <a:ext cx="1170399" cy="1766980"/>
            </a:xfrm>
            <a:custGeom>
              <a:rect b="b" l="l" r="r" t="t"/>
              <a:pathLst>
                <a:path extrusionOk="0" h="32681" w="21648">
                  <a:moveTo>
                    <a:pt x="0" y="1"/>
                  </a:moveTo>
                  <a:lnTo>
                    <a:pt x="0" y="32681"/>
                  </a:lnTo>
                  <a:lnTo>
                    <a:pt x="21647" y="32681"/>
                  </a:lnTo>
                  <a:lnTo>
                    <a:pt x="21647" y="4718"/>
                  </a:lnTo>
                  <a:lnTo>
                    <a:pt x="171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2253529" y="1599968"/>
              <a:ext cx="244860" cy="255145"/>
            </a:xfrm>
            <a:custGeom>
              <a:rect b="b" l="l" r="r" t="t"/>
              <a:pathLst>
                <a:path extrusionOk="0" h="4719" w="4529">
                  <a:moveTo>
                    <a:pt x="1" y="1"/>
                  </a:moveTo>
                  <a:lnTo>
                    <a:pt x="1" y="4718"/>
                  </a:lnTo>
                  <a:lnTo>
                    <a:pt x="4528" y="47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1774567" y="3133754"/>
              <a:ext cx="1688720" cy="160472"/>
            </a:xfrm>
            <a:custGeom>
              <a:rect b="b" l="l" r="r" t="t"/>
              <a:pathLst>
                <a:path extrusionOk="0" h="2968" w="31235">
                  <a:moveTo>
                    <a:pt x="3120" y="0"/>
                  </a:moveTo>
                  <a:lnTo>
                    <a:pt x="0" y="2968"/>
                  </a:lnTo>
                  <a:lnTo>
                    <a:pt x="31234" y="2968"/>
                  </a:lnTo>
                  <a:lnTo>
                    <a:pt x="2841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1904107" y="2228665"/>
              <a:ext cx="1427532" cy="923635"/>
            </a:xfrm>
            <a:custGeom>
              <a:rect b="b" l="l" r="r" t="t"/>
              <a:pathLst>
                <a:path extrusionOk="0" h="17083" w="26404">
                  <a:moveTo>
                    <a:pt x="762" y="1"/>
                  </a:moveTo>
                  <a:cubicBezTo>
                    <a:pt x="343" y="1"/>
                    <a:pt x="1" y="343"/>
                    <a:pt x="1" y="762"/>
                  </a:cubicBezTo>
                  <a:lnTo>
                    <a:pt x="1" y="16322"/>
                  </a:lnTo>
                  <a:cubicBezTo>
                    <a:pt x="1" y="16740"/>
                    <a:pt x="343" y="17083"/>
                    <a:pt x="762" y="17083"/>
                  </a:cubicBezTo>
                  <a:lnTo>
                    <a:pt x="25643" y="17083"/>
                  </a:lnTo>
                  <a:cubicBezTo>
                    <a:pt x="26061" y="17083"/>
                    <a:pt x="26404" y="16740"/>
                    <a:pt x="26404" y="16360"/>
                  </a:cubicBezTo>
                  <a:lnTo>
                    <a:pt x="26404" y="762"/>
                  </a:lnTo>
                  <a:cubicBezTo>
                    <a:pt x="26404" y="343"/>
                    <a:pt x="26061" y="1"/>
                    <a:pt x="256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1961740" y="2292464"/>
              <a:ext cx="1310265" cy="822799"/>
            </a:xfrm>
            <a:custGeom>
              <a:rect b="b" l="l" r="r" t="t"/>
              <a:pathLst>
                <a:path extrusionOk="0" h="15218" w="24235">
                  <a:moveTo>
                    <a:pt x="647" y="0"/>
                  </a:moveTo>
                  <a:cubicBezTo>
                    <a:pt x="266" y="0"/>
                    <a:pt x="0" y="305"/>
                    <a:pt x="0" y="685"/>
                  </a:cubicBezTo>
                  <a:lnTo>
                    <a:pt x="0" y="14571"/>
                  </a:lnTo>
                  <a:cubicBezTo>
                    <a:pt x="0" y="14952"/>
                    <a:pt x="266" y="15218"/>
                    <a:pt x="647" y="15218"/>
                  </a:cubicBezTo>
                  <a:lnTo>
                    <a:pt x="23588" y="15218"/>
                  </a:lnTo>
                  <a:cubicBezTo>
                    <a:pt x="23968" y="15218"/>
                    <a:pt x="24234" y="14952"/>
                    <a:pt x="24234" y="14571"/>
                  </a:cubicBezTo>
                  <a:lnTo>
                    <a:pt x="24234" y="685"/>
                  </a:lnTo>
                  <a:cubicBezTo>
                    <a:pt x="24234" y="305"/>
                    <a:pt x="23968" y="0"/>
                    <a:pt x="235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2601383" y="2238991"/>
              <a:ext cx="30925" cy="30873"/>
            </a:xfrm>
            <a:custGeom>
              <a:rect b="b" l="l" r="r" t="t"/>
              <a:pathLst>
                <a:path extrusionOk="0" h="571" w="572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19"/>
                    <a:pt x="153" y="571"/>
                    <a:pt x="305" y="571"/>
                  </a:cubicBezTo>
                  <a:cubicBezTo>
                    <a:pt x="419" y="571"/>
                    <a:pt x="572" y="419"/>
                    <a:pt x="572" y="304"/>
                  </a:cubicBezTo>
                  <a:cubicBezTo>
                    <a:pt x="572" y="152"/>
                    <a:pt x="495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1770404" y="3294173"/>
              <a:ext cx="1692883" cy="125545"/>
            </a:xfrm>
            <a:custGeom>
              <a:rect b="b" l="l" r="r" t="t"/>
              <a:pathLst>
                <a:path extrusionOk="0" h="2322" w="31312">
                  <a:moveTo>
                    <a:pt x="1" y="1"/>
                  </a:moveTo>
                  <a:lnTo>
                    <a:pt x="1" y="686"/>
                  </a:lnTo>
                  <a:cubicBezTo>
                    <a:pt x="1" y="1599"/>
                    <a:pt x="724" y="2321"/>
                    <a:pt x="1637" y="2321"/>
                  </a:cubicBezTo>
                  <a:lnTo>
                    <a:pt x="29675" y="2321"/>
                  </a:lnTo>
                  <a:cubicBezTo>
                    <a:pt x="30589" y="2321"/>
                    <a:pt x="31311" y="1599"/>
                    <a:pt x="31273" y="686"/>
                  </a:cubicBezTo>
                  <a:lnTo>
                    <a:pt x="312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126260" y="3135809"/>
              <a:ext cx="199554" cy="30927"/>
            </a:xfrm>
            <a:custGeom>
              <a:rect b="b" l="l" r="r" t="t"/>
              <a:pathLst>
                <a:path extrusionOk="0" h="572" w="3691">
                  <a:moveTo>
                    <a:pt x="267" y="0"/>
                  </a:moveTo>
                  <a:cubicBezTo>
                    <a:pt x="77" y="0"/>
                    <a:pt x="1" y="153"/>
                    <a:pt x="1" y="305"/>
                  </a:cubicBezTo>
                  <a:cubicBezTo>
                    <a:pt x="1" y="457"/>
                    <a:pt x="153" y="571"/>
                    <a:pt x="267" y="571"/>
                  </a:cubicBezTo>
                  <a:lnTo>
                    <a:pt x="3425" y="571"/>
                  </a:lnTo>
                  <a:cubicBezTo>
                    <a:pt x="3577" y="571"/>
                    <a:pt x="3691" y="457"/>
                    <a:pt x="3691" y="305"/>
                  </a:cubicBezTo>
                  <a:cubicBezTo>
                    <a:pt x="3691" y="153"/>
                    <a:pt x="3577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932531" y="3135809"/>
              <a:ext cx="203717" cy="30927"/>
            </a:xfrm>
            <a:custGeom>
              <a:rect b="b" l="l" r="r" t="t"/>
              <a:pathLst>
                <a:path extrusionOk="0" h="572" w="3768">
                  <a:moveTo>
                    <a:pt x="305" y="0"/>
                  </a:moveTo>
                  <a:cubicBezTo>
                    <a:pt x="115" y="0"/>
                    <a:pt x="1" y="153"/>
                    <a:pt x="1" y="305"/>
                  </a:cubicBezTo>
                  <a:cubicBezTo>
                    <a:pt x="1" y="495"/>
                    <a:pt x="153" y="571"/>
                    <a:pt x="305" y="571"/>
                  </a:cubicBezTo>
                  <a:lnTo>
                    <a:pt x="3501" y="571"/>
                  </a:lnTo>
                  <a:cubicBezTo>
                    <a:pt x="3615" y="571"/>
                    <a:pt x="3767" y="457"/>
                    <a:pt x="3767" y="305"/>
                  </a:cubicBezTo>
                  <a:cubicBezTo>
                    <a:pt x="3767" y="153"/>
                    <a:pt x="3615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418319" y="3218100"/>
              <a:ext cx="399108" cy="51472"/>
            </a:xfrm>
            <a:custGeom>
              <a:rect b="b" l="l" r="r" t="t"/>
              <a:pathLst>
                <a:path extrusionOk="0" h="952" w="7382">
                  <a:moveTo>
                    <a:pt x="1066" y="0"/>
                  </a:moveTo>
                  <a:lnTo>
                    <a:pt x="1" y="951"/>
                  </a:lnTo>
                  <a:lnTo>
                    <a:pt x="7381" y="95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572621" y="3183118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1"/>
                  </a:lnTo>
                  <a:lnTo>
                    <a:pt x="1788" y="1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1885617" y="3250973"/>
              <a:ext cx="106995" cy="10381"/>
            </a:xfrm>
            <a:custGeom>
              <a:rect b="b" l="l" r="r" t="t"/>
              <a:pathLst>
                <a:path extrusionOk="0" h="192" w="1979">
                  <a:moveTo>
                    <a:pt x="0" y="1"/>
                  </a:moveTo>
                  <a:lnTo>
                    <a:pt x="0" y="191"/>
                  </a:lnTo>
                  <a:lnTo>
                    <a:pt x="1979" y="191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1976122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1934978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1" y="0"/>
                  </a:moveTo>
                  <a:lnTo>
                    <a:pt x="1" y="190"/>
                  </a:lnTo>
                  <a:lnTo>
                    <a:pt x="1789" y="19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21591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2109824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2227037" y="3250973"/>
              <a:ext cx="104994" cy="10381"/>
            </a:xfrm>
            <a:custGeom>
              <a:rect b="b" l="l" r="r" t="t"/>
              <a:pathLst>
                <a:path extrusionOk="0" h="192" w="1942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3360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290834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0" y="19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056354" y="3259245"/>
              <a:ext cx="104940" cy="10327"/>
            </a:xfrm>
            <a:custGeom>
              <a:rect b="b" l="l" r="r" t="t"/>
              <a:pathLst>
                <a:path extrusionOk="0" h="191" w="1941">
                  <a:moveTo>
                    <a:pt x="0" y="0"/>
                  </a:moveTo>
                  <a:lnTo>
                    <a:pt x="0" y="190"/>
                  </a:lnTo>
                  <a:lnTo>
                    <a:pt x="1940" y="19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326167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0" y="1"/>
                  </a:moveTo>
                  <a:lnTo>
                    <a:pt x="0" y="191"/>
                  </a:lnTo>
                  <a:lnTo>
                    <a:pt x="1940" y="19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3183501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3222590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3000437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3049798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292225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282353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1"/>
                  </a:lnTo>
                  <a:lnTo>
                    <a:pt x="1751" y="19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2868789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3088887" y="3259245"/>
              <a:ext cx="106995" cy="10327"/>
            </a:xfrm>
            <a:custGeom>
              <a:rect b="b" l="l" r="r" t="t"/>
              <a:pathLst>
                <a:path extrusionOk="0" h="191" w="1979">
                  <a:moveTo>
                    <a:pt x="0" y="0"/>
                  </a:moveTo>
                  <a:lnTo>
                    <a:pt x="0" y="190"/>
                  </a:lnTo>
                  <a:lnTo>
                    <a:pt x="1979" y="19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2229092" y="3028864"/>
              <a:ext cx="271568" cy="578036"/>
            </a:xfrm>
            <a:custGeom>
              <a:rect b="b" l="l" r="r" t="t"/>
              <a:pathLst>
                <a:path extrusionOk="0" h="10691" w="5023">
                  <a:moveTo>
                    <a:pt x="39" y="0"/>
                  </a:moveTo>
                  <a:lnTo>
                    <a:pt x="39" y="723"/>
                  </a:lnTo>
                  <a:cubicBezTo>
                    <a:pt x="1" y="2321"/>
                    <a:pt x="1142" y="10690"/>
                    <a:pt x="1142" y="10690"/>
                  </a:cubicBezTo>
                  <a:lnTo>
                    <a:pt x="2093" y="10690"/>
                  </a:lnTo>
                  <a:lnTo>
                    <a:pt x="2284" y="2359"/>
                  </a:lnTo>
                  <a:lnTo>
                    <a:pt x="2930" y="2359"/>
                  </a:lnTo>
                  <a:cubicBezTo>
                    <a:pt x="3235" y="5326"/>
                    <a:pt x="3957" y="10690"/>
                    <a:pt x="3957" y="10690"/>
                  </a:cubicBezTo>
                  <a:lnTo>
                    <a:pt x="4909" y="10690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2321651" y="2420009"/>
              <a:ext cx="76178" cy="88454"/>
            </a:xfrm>
            <a:custGeom>
              <a:rect b="b" l="l" r="r" t="t"/>
              <a:pathLst>
                <a:path extrusionOk="0" h="1636" w="1409">
                  <a:moveTo>
                    <a:pt x="381" y="0"/>
                  </a:moveTo>
                  <a:cubicBezTo>
                    <a:pt x="153" y="38"/>
                    <a:pt x="1" y="228"/>
                    <a:pt x="1" y="419"/>
                  </a:cubicBezTo>
                  <a:lnTo>
                    <a:pt x="1" y="1217"/>
                  </a:lnTo>
                  <a:cubicBezTo>
                    <a:pt x="1" y="1446"/>
                    <a:pt x="191" y="1636"/>
                    <a:pt x="381" y="1636"/>
                  </a:cubicBezTo>
                  <a:lnTo>
                    <a:pt x="1028" y="1636"/>
                  </a:lnTo>
                  <a:cubicBezTo>
                    <a:pt x="1294" y="1636"/>
                    <a:pt x="1408" y="1446"/>
                    <a:pt x="1408" y="1217"/>
                  </a:cubicBezTo>
                  <a:lnTo>
                    <a:pt x="1408" y="419"/>
                  </a:lnTo>
                  <a:cubicBezTo>
                    <a:pt x="1408" y="190"/>
                    <a:pt x="1218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2165349" y="2841682"/>
              <a:ext cx="413489" cy="536890"/>
            </a:xfrm>
            <a:custGeom>
              <a:rect b="b" l="l" r="r" t="t"/>
              <a:pathLst>
                <a:path extrusionOk="0" h="9930" w="7648">
                  <a:moveTo>
                    <a:pt x="1370" y="0"/>
                  </a:moveTo>
                  <a:cubicBezTo>
                    <a:pt x="647" y="419"/>
                    <a:pt x="229" y="1217"/>
                    <a:pt x="229" y="2016"/>
                  </a:cubicBezTo>
                  <a:cubicBezTo>
                    <a:pt x="0" y="4870"/>
                    <a:pt x="1789" y="9930"/>
                    <a:pt x="1789" y="9930"/>
                  </a:cubicBezTo>
                  <a:lnTo>
                    <a:pt x="6164" y="9930"/>
                  </a:lnTo>
                  <a:cubicBezTo>
                    <a:pt x="6164" y="9930"/>
                    <a:pt x="7647" y="3919"/>
                    <a:pt x="7305" y="2016"/>
                  </a:cubicBezTo>
                  <a:cubicBezTo>
                    <a:pt x="7229" y="1179"/>
                    <a:pt x="6734" y="419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2068681" y="2487864"/>
              <a:ext cx="573900" cy="355926"/>
            </a:xfrm>
            <a:custGeom>
              <a:rect b="b" l="l" r="r" t="t"/>
              <a:pathLst>
                <a:path extrusionOk="0" h="6583" w="10615">
                  <a:moveTo>
                    <a:pt x="7990" y="3424"/>
                  </a:moveTo>
                  <a:lnTo>
                    <a:pt x="8560" y="4223"/>
                  </a:lnTo>
                  <a:lnTo>
                    <a:pt x="7952" y="4299"/>
                  </a:lnTo>
                  <a:lnTo>
                    <a:pt x="7952" y="4299"/>
                  </a:lnTo>
                  <a:lnTo>
                    <a:pt x="7990" y="3424"/>
                  </a:lnTo>
                  <a:close/>
                  <a:moveTo>
                    <a:pt x="2816" y="3501"/>
                  </a:moveTo>
                  <a:lnTo>
                    <a:pt x="2892" y="4452"/>
                  </a:lnTo>
                  <a:lnTo>
                    <a:pt x="2245" y="4338"/>
                  </a:lnTo>
                  <a:lnTo>
                    <a:pt x="2816" y="3501"/>
                  </a:lnTo>
                  <a:close/>
                  <a:moveTo>
                    <a:pt x="3539" y="0"/>
                  </a:moveTo>
                  <a:cubicBezTo>
                    <a:pt x="3310" y="0"/>
                    <a:pt x="3044" y="77"/>
                    <a:pt x="2854" y="267"/>
                  </a:cubicBezTo>
                  <a:cubicBezTo>
                    <a:pt x="1484" y="1066"/>
                    <a:pt x="0" y="4870"/>
                    <a:pt x="0" y="5213"/>
                  </a:cubicBezTo>
                  <a:cubicBezTo>
                    <a:pt x="76" y="5517"/>
                    <a:pt x="343" y="5821"/>
                    <a:pt x="685" y="5821"/>
                  </a:cubicBezTo>
                  <a:lnTo>
                    <a:pt x="3044" y="5821"/>
                  </a:lnTo>
                  <a:lnTo>
                    <a:pt x="3158" y="6582"/>
                  </a:lnTo>
                  <a:lnTo>
                    <a:pt x="7799" y="6582"/>
                  </a:lnTo>
                  <a:lnTo>
                    <a:pt x="7876" y="5821"/>
                  </a:lnTo>
                  <a:lnTo>
                    <a:pt x="9968" y="5821"/>
                  </a:lnTo>
                  <a:cubicBezTo>
                    <a:pt x="10272" y="5821"/>
                    <a:pt x="10577" y="5517"/>
                    <a:pt x="10615" y="5213"/>
                  </a:cubicBezTo>
                  <a:cubicBezTo>
                    <a:pt x="10615" y="4870"/>
                    <a:pt x="9207" y="571"/>
                    <a:pt x="7761" y="153"/>
                  </a:cubicBezTo>
                  <a:cubicBezTo>
                    <a:pt x="7609" y="77"/>
                    <a:pt x="7419" y="0"/>
                    <a:pt x="72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2237364" y="2732628"/>
              <a:ext cx="76124" cy="67963"/>
            </a:xfrm>
            <a:custGeom>
              <a:rect b="b" l="l" r="r" t="t"/>
              <a:pathLst>
                <a:path extrusionOk="0" h="1257" w="1408">
                  <a:moveTo>
                    <a:pt x="419" y="1"/>
                  </a:moveTo>
                  <a:cubicBezTo>
                    <a:pt x="190" y="1"/>
                    <a:pt x="0" y="191"/>
                    <a:pt x="0" y="419"/>
                  </a:cubicBezTo>
                  <a:lnTo>
                    <a:pt x="0" y="914"/>
                  </a:lnTo>
                  <a:cubicBezTo>
                    <a:pt x="0" y="1104"/>
                    <a:pt x="114" y="1256"/>
                    <a:pt x="304" y="1256"/>
                  </a:cubicBezTo>
                  <a:lnTo>
                    <a:pt x="1408" y="1256"/>
                  </a:lnTo>
                  <a:lnTo>
                    <a:pt x="1408" y="1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949359" y="2253860"/>
              <a:ext cx="380618" cy="341004"/>
            </a:xfrm>
            <a:custGeom>
              <a:rect b="b" l="l" r="r" t="t"/>
              <a:pathLst>
                <a:path extrusionOk="0" h="6307" w="7040">
                  <a:moveTo>
                    <a:pt x="4580" y="0"/>
                  </a:moveTo>
                  <a:cubicBezTo>
                    <a:pt x="3923" y="0"/>
                    <a:pt x="3205" y="176"/>
                    <a:pt x="2512" y="638"/>
                  </a:cubicBezTo>
                  <a:cubicBezTo>
                    <a:pt x="1" y="2312"/>
                    <a:pt x="2512" y="6307"/>
                    <a:pt x="2512" y="6307"/>
                  </a:cubicBezTo>
                  <a:cubicBezTo>
                    <a:pt x="3311" y="5203"/>
                    <a:pt x="4034" y="4024"/>
                    <a:pt x="4642" y="2769"/>
                  </a:cubicBezTo>
                  <a:cubicBezTo>
                    <a:pt x="5412" y="1198"/>
                    <a:pt x="6506" y="1048"/>
                    <a:pt x="6895" y="1048"/>
                  </a:cubicBezTo>
                  <a:cubicBezTo>
                    <a:pt x="6987" y="1048"/>
                    <a:pt x="7039" y="1057"/>
                    <a:pt x="7039" y="1057"/>
                  </a:cubicBezTo>
                  <a:cubicBezTo>
                    <a:pt x="6746" y="568"/>
                    <a:pt x="5761" y="0"/>
                    <a:pt x="45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496619" y="1768658"/>
              <a:ext cx="127593" cy="113163"/>
            </a:xfrm>
            <a:custGeom>
              <a:rect b="b" l="l" r="r" t="t"/>
              <a:pathLst>
                <a:path extrusionOk="0" h="2093" w="2360">
                  <a:moveTo>
                    <a:pt x="1" y="0"/>
                  </a:moveTo>
                  <a:lnTo>
                    <a:pt x="1" y="2093"/>
                  </a:lnTo>
                  <a:lnTo>
                    <a:pt x="2359" y="2093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1624158" y="1682258"/>
              <a:ext cx="129648" cy="199563"/>
            </a:xfrm>
            <a:custGeom>
              <a:rect b="b" l="l" r="r" t="t"/>
              <a:pathLst>
                <a:path extrusionOk="0" h="3691" w="2398">
                  <a:moveTo>
                    <a:pt x="0" y="1"/>
                  </a:moveTo>
                  <a:lnTo>
                    <a:pt x="0" y="3691"/>
                  </a:lnTo>
                  <a:lnTo>
                    <a:pt x="2397" y="369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1755807" y="1589695"/>
              <a:ext cx="127539" cy="292127"/>
            </a:xfrm>
            <a:custGeom>
              <a:rect b="b" l="l" r="r" t="t"/>
              <a:pathLst>
                <a:path extrusionOk="0" h="5403" w="2359">
                  <a:moveTo>
                    <a:pt x="0" y="1"/>
                  </a:moveTo>
                  <a:lnTo>
                    <a:pt x="0" y="5403"/>
                  </a:lnTo>
                  <a:lnTo>
                    <a:pt x="2359" y="5403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883292" y="1499186"/>
              <a:ext cx="129648" cy="382636"/>
            </a:xfrm>
            <a:custGeom>
              <a:rect b="b" l="l" r="r" t="t"/>
              <a:pathLst>
                <a:path extrusionOk="0" h="7077" w="2398">
                  <a:moveTo>
                    <a:pt x="1" y="1"/>
                  </a:moveTo>
                  <a:lnTo>
                    <a:pt x="1" y="7077"/>
                  </a:lnTo>
                  <a:lnTo>
                    <a:pt x="2398" y="707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2012886" y="1406622"/>
              <a:ext cx="127593" cy="475199"/>
            </a:xfrm>
            <a:custGeom>
              <a:rect b="b" l="l" r="r" t="t"/>
              <a:pathLst>
                <a:path extrusionOk="0" h="8789" w="2360">
                  <a:moveTo>
                    <a:pt x="1" y="1"/>
                  </a:moveTo>
                  <a:lnTo>
                    <a:pt x="1" y="8789"/>
                  </a:lnTo>
                  <a:lnTo>
                    <a:pt x="2359" y="8789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2981947" y="2425578"/>
              <a:ext cx="257133" cy="231030"/>
            </a:xfrm>
            <a:custGeom>
              <a:rect b="b" l="l" r="r" t="t"/>
              <a:pathLst>
                <a:path extrusionOk="0" h="4273" w="4756">
                  <a:moveTo>
                    <a:pt x="4418" y="1"/>
                  </a:moveTo>
                  <a:cubicBezTo>
                    <a:pt x="2677" y="1"/>
                    <a:pt x="1037" y="826"/>
                    <a:pt x="0" y="2256"/>
                  </a:cubicBezTo>
                  <a:lnTo>
                    <a:pt x="2967" y="4272"/>
                  </a:lnTo>
                  <a:cubicBezTo>
                    <a:pt x="3324" y="3809"/>
                    <a:pt x="3847" y="3546"/>
                    <a:pt x="4350" y="3546"/>
                  </a:cubicBezTo>
                  <a:cubicBezTo>
                    <a:pt x="4384" y="3546"/>
                    <a:pt x="4418" y="3547"/>
                    <a:pt x="4451" y="3549"/>
                  </a:cubicBezTo>
                  <a:lnTo>
                    <a:pt x="4756" y="11"/>
                  </a:lnTo>
                  <a:cubicBezTo>
                    <a:pt x="4643" y="4"/>
                    <a:pt x="4530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2889388" y="2555719"/>
              <a:ext cx="565682" cy="448003"/>
            </a:xfrm>
            <a:custGeom>
              <a:rect b="b" l="l" r="r" t="t"/>
              <a:pathLst>
                <a:path extrusionOk="0" h="8286" w="10463">
                  <a:moveTo>
                    <a:pt x="1636" y="1"/>
                  </a:moveTo>
                  <a:lnTo>
                    <a:pt x="1636" y="1"/>
                  </a:lnTo>
                  <a:cubicBezTo>
                    <a:pt x="0" y="2474"/>
                    <a:pt x="723" y="5784"/>
                    <a:pt x="3196" y="7420"/>
                  </a:cubicBezTo>
                  <a:cubicBezTo>
                    <a:pt x="4082" y="8006"/>
                    <a:pt x="5087" y="8286"/>
                    <a:pt x="6086" y="8286"/>
                  </a:cubicBezTo>
                  <a:cubicBezTo>
                    <a:pt x="7747" y="8286"/>
                    <a:pt x="9393" y="7513"/>
                    <a:pt x="10462" y="6088"/>
                  </a:cubicBezTo>
                  <a:lnTo>
                    <a:pt x="7533" y="4148"/>
                  </a:lnTo>
                  <a:cubicBezTo>
                    <a:pt x="7158" y="4564"/>
                    <a:pt x="6647" y="4775"/>
                    <a:pt x="6136" y="4775"/>
                  </a:cubicBezTo>
                  <a:cubicBezTo>
                    <a:pt x="5713" y="4775"/>
                    <a:pt x="5290" y="4631"/>
                    <a:pt x="4946" y="4338"/>
                  </a:cubicBezTo>
                  <a:cubicBezTo>
                    <a:pt x="4261" y="3767"/>
                    <a:pt x="4071" y="2740"/>
                    <a:pt x="4565" y="1979"/>
                  </a:cubicBezTo>
                  <a:lnTo>
                    <a:pt x="16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3234917" y="2424119"/>
              <a:ext cx="314766" cy="452545"/>
            </a:xfrm>
            <a:custGeom>
              <a:rect b="b" l="l" r="r" t="t"/>
              <a:pathLst>
                <a:path extrusionOk="0" h="8370" w="5822">
                  <a:moveTo>
                    <a:pt x="267" y="0"/>
                  </a:moveTo>
                  <a:lnTo>
                    <a:pt x="0" y="3576"/>
                  </a:lnTo>
                  <a:cubicBezTo>
                    <a:pt x="990" y="3728"/>
                    <a:pt x="1636" y="4680"/>
                    <a:pt x="1522" y="5669"/>
                  </a:cubicBezTo>
                  <a:cubicBezTo>
                    <a:pt x="1446" y="5897"/>
                    <a:pt x="1370" y="6201"/>
                    <a:pt x="1218" y="6392"/>
                  </a:cubicBezTo>
                  <a:lnTo>
                    <a:pt x="4185" y="8370"/>
                  </a:lnTo>
                  <a:cubicBezTo>
                    <a:pt x="5821" y="5897"/>
                    <a:pt x="5174" y="2587"/>
                    <a:pt x="2702" y="913"/>
                  </a:cubicBezTo>
                  <a:cubicBezTo>
                    <a:pt x="1979" y="419"/>
                    <a:pt x="1142" y="114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229092" y="2230719"/>
              <a:ext cx="230425" cy="213242"/>
            </a:xfrm>
            <a:custGeom>
              <a:rect b="b" l="l" r="r" t="t"/>
              <a:pathLst>
                <a:path extrusionOk="0" h="3944" w="4262">
                  <a:moveTo>
                    <a:pt x="3044" y="1"/>
                  </a:moveTo>
                  <a:cubicBezTo>
                    <a:pt x="2892" y="1"/>
                    <a:pt x="1294" y="191"/>
                    <a:pt x="1142" y="191"/>
                  </a:cubicBezTo>
                  <a:cubicBezTo>
                    <a:pt x="990" y="191"/>
                    <a:pt x="1" y="1789"/>
                    <a:pt x="39" y="3044"/>
                  </a:cubicBezTo>
                  <a:cubicBezTo>
                    <a:pt x="57" y="3675"/>
                    <a:pt x="293" y="3944"/>
                    <a:pt x="560" y="3944"/>
                  </a:cubicBezTo>
                  <a:cubicBezTo>
                    <a:pt x="841" y="3944"/>
                    <a:pt x="1158" y="3646"/>
                    <a:pt x="1294" y="3159"/>
                  </a:cubicBezTo>
                  <a:cubicBezTo>
                    <a:pt x="1294" y="3006"/>
                    <a:pt x="800" y="2588"/>
                    <a:pt x="1142" y="2246"/>
                  </a:cubicBezTo>
                  <a:cubicBezTo>
                    <a:pt x="1221" y="2167"/>
                    <a:pt x="1292" y="2136"/>
                    <a:pt x="1354" y="2136"/>
                  </a:cubicBezTo>
                  <a:cubicBezTo>
                    <a:pt x="1562" y="2136"/>
                    <a:pt x="1675" y="2474"/>
                    <a:pt x="1675" y="2474"/>
                  </a:cubicBezTo>
                  <a:lnTo>
                    <a:pt x="4186" y="2284"/>
                  </a:lnTo>
                  <a:cubicBezTo>
                    <a:pt x="4186" y="2284"/>
                    <a:pt x="4262" y="1485"/>
                    <a:pt x="4148" y="1485"/>
                  </a:cubicBezTo>
                  <a:cubicBezTo>
                    <a:pt x="3995" y="1485"/>
                    <a:pt x="3197" y="1"/>
                    <a:pt x="30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51"/>
          <p:cNvGrpSpPr/>
          <p:nvPr/>
        </p:nvGrpSpPr>
        <p:grpSpPr>
          <a:xfrm>
            <a:off x="4782431" y="2249788"/>
            <a:ext cx="3478419" cy="1920150"/>
            <a:chOff x="717113" y="770500"/>
            <a:chExt cx="3478419" cy="1920150"/>
          </a:xfrm>
        </p:grpSpPr>
        <p:sp>
          <p:nvSpPr>
            <p:cNvPr id="2066" name="Google Shape;2066;p51"/>
            <p:cNvSpPr/>
            <p:nvPr/>
          </p:nvSpPr>
          <p:spPr>
            <a:xfrm>
              <a:off x="717331" y="1000750"/>
              <a:ext cx="3478200" cy="168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17113" y="770500"/>
              <a:ext cx="3478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8" name="Google Shape;2068;p5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069" name="Google Shape;2069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0" name="Google Shape;2070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71" name="Google Shape;2071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2" name="Google Shape;2072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73" name="Google Shape;2073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76" name="Google Shape;2076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7" name="Google Shape;2077;p51"/>
          <p:cNvGrpSpPr/>
          <p:nvPr/>
        </p:nvGrpSpPr>
        <p:grpSpPr>
          <a:xfrm>
            <a:off x="883169" y="2249788"/>
            <a:ext cx="3478381" cy="1920150"/>
            <a:chOff x="717113" y="770500"/>
            <a:chExt cx="3478381" cy="1920150"/>
          </a:xfrm>
        </p:grpSpPr>
        <p:sp>
          <p:nvSpPr>
            <p:cNvPr id="2078" name="Google Shape;2078;p51"/>
            <p:cNvSpPr/>
            <p:nvPr/>
          </p:nvSpPr>
          <p:spPr>
            <a:xfrm>
              <a:off x="717294" y="1000750"/>
              <a:ext cx="3478200" cy="1689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717113" y="770500"/>
              <a:ext cx="3478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0" name="Google Shape;2080;p5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081" name="Google Shape;2081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2" name="Google Shape;2082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83" name="Google Shape;2083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4" name="Google Shape;2084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85" name="Google Shape;2085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8" name="Google Shape;2088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89" name="Google Shape;2089;p51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VS MULTIVARIATE</a:t>
            </a:r>
            <a:endParaRPr/>
          </a:p>
        </p:txBody>
      </p:sp>
      <p:sp>
        <p:nvSpPr>
          <p:cNvPr id="2090" name="Google Shape;2090;p51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endParaRPr/>
          </a:p>
        </p:txBody>
      </p:sp>
      <p:sp>
        <p:nvSpPr>
          <p:cNvPr id="2091" name="Google Shape;2091;p51"/>
          <p:cNvSpPr txBox="1"/>
          <p:nvPr>
            <p:ph idx="2" type="subTitle"/>
          </p:nvPr>
        </p:nvSpPr>
        <p:spPr>
          <a:xfrm>
            <a:off x="4887839" y="3206000"/>
            <a:ext cx="32676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Multivariate forecasting has more than one time-dependent variable. Each variable depends not only on its past values, but has some dependency on other values which is used to forecast future values.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092" name="Google Shape;2092;p51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endParaRPr/>
          </a:p>
        </p:txBody>
      </p:sp>
      <p:grpSp>
        <p:nvGrpSpPr>
          <p:cNvPr id="2093" name="Google Shape;2093;p5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4" name="Google Shape;2094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5" name="Google Shape;2095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6" name="Google Shape;2096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7" name="Google Shape;2097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98" name="Google Shape;2098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99" name="Google Shape;2099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00" name="Google Shape;2100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3" name="Google Shape;2103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04" name="Google Shape;2104;p51"/>
          <p:cNvSpPr txBox="1"/>
          <p:nvPr>
            <p:ph idx="1" type="subTitle"/>
          </p:nvPr>
        </p:nvSpPr>
        <p:spPr>
          <a:xfrm>
            <a:off x="883100" y="3252775"/>
            <a:ext cx="34785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nly one variable is varying over time. It is used to describe a type of data which consists of observations on only a single characteristic or attribute.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5" name="Google Shape;2105;p51"/>
          <p:cNvSpPr/>
          <p:nvPr/>
        </p:nvSpPr>
        <p:spPr>
          <a:xfrm>
            <a:off x="6169438" y="1710206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51"/>
          <p:cNvSpPr/>
          <p:nvPr/>
        </p:nvSpPr>
        <p:spPr>
          <a:xfrm>
            <a:off x="2270162" y="1710206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7" name="Google Shape;2107;p51"/>
          <p:cNvGrpSpPr/>
          <p:nvPr/>
        </p:nvGrpSpPr>
        <p:grpSpPr>
          <a:xfrm>
            <a:off x="6317211" y="1796795"/>
            <a:ext cx="408852" cy="482776"/>
            <a:chOff x="1590200" y="238125"/>
            <a:chExt cx="4420025" cy="5219200"/>
          </a:xfrm>
        </p:grpSpPr>
        <p:sp>
          <p:nvSpPr>
            <p:cNvPr id="2108" name="Google Shape;2108;p51"/>
            <p:cNvSpPr/>
            <p:nvPr/>
          </p:nvSpPr>
          <p:spPr>
            <a:xfrm>
              <a:off x="1590200" y="238125"/>
              <a:ext cx="4420025" cy="5219200"/>
            </a:xfrm>
            <a:custGeom>
              <a:rect b="b" l="l" r="r" t="t"/>
              <a:pathLst>
                <a:path extrusionOk="0" h="208768" w="176801">
                  <a:moveTo>
                    <a:pt x="88401" y="8155"/>
                  </a:moveTo>
                  <a:cubicBezTo>
                    <a:pt x="95577" y="8155"/>
                    <a:pt x="101416" y="13994"/>
                    <a:pt x="101416" y="21138"/>
                  </a:cubicBezTo>
                  <a:cubicBezTo>
                    <a:pt x="101416" y="26879"/>
                    <a:pt x="97665" y="31772"/>
                    <a:pt x="92478" y="33468"/>
                  </a:cubicBezTo>
                  <a:lnTo>
                    <a:pt x="92478" y="24073"/>
                  </a:lnTo>
                  <a:cubicBezTo>
                    <a:pt x="92478" y="21823"/>
                    <a:pt x="90651" y="19996"/>
                    <a:pt x="88401" y="19996"/>
                  </a:cubicBezTo>
                  <a:cubicBezTo>
                    <a:pt x="86150" y="19996"/>
                    <a:pt x="84323" y="21823"/>
                    <a:pt x="84323" y="24073"/>
                  </a:cubicBezTo>
                  <a:lnTo>
                    <a:pt x="84323" y="33468"/>
                  </a:lnTo>
                  <a:cubicBezTo>
                    <a:pt x="79137" y="31772"/>
                    <a:pt x="75385" y="26879"/>
                    <a:pt x="75385" y="21138"/>
                  </a:cubicBezTo>
                  <a:cubicBezTo>
                    <a:pt x="75385" y="13994"/>
                    <a:pt x="81224" y="8155"/>
                    <a:pt x="88401" y="8155"/>
                  </a:cubicBezTo>
                  <a:close/>
                  <a:moveTo>
                    <a:pt x="25803" y="46320"/>
                  </a:moveTo>
                  <a:lnTo>
                    <a:pt x="33208" y="53692"/>
                  </a:lnTo>
                  <a:cubicBezTo>
                    <a:pt x="30892" y="55584"/>
                    <a:pt x="28674" y="57574"/>
                    <a:pt x="26553" y="59694"/>
                  </a:cubicBezTo>
                  <a:cubicBezTo>
                    <a:pt x="23291" y="62956"/>
                    <a:pt x="20356" y="66414"/>
                    <a:pt x="17681" y="70035"/>
                  </a:cubicBezTo>
                  <a:lnTo>
                    <a:pt x="9852" y="62206"/>
                  </a:lnTo>
                  <a:lnTo>
                    <a:pt x="25803" y="46320"/>
                  </a:lnTo>
                  <a:close/>
                  <a:moveTo>
                    <a:pt x="150998" y="46320"/>
                  </a:moveTo>
                  <a:lnTo>
                    <a:pt x="166949" y="62206"/>
                  </a:lnTo>
                  <a:lnTo>
                    <a:pt x="159120" y="70035"/>
                  </a:lnTo>
                  <a:cubicBezTo>
                    <a:pt x="156446" y="66414"/>
                    <a:pt x="153510" y="62956"/>
                    <a:pt x="150248" y="59694"/>
                  </a:cubicBezTo>
                  <a:cubicBezTo>
                    <a:pt x="148128" y="57574"/>
                    <a:pt x="145909" y="55584"/>
                    <a:pt x="143593" y="53692"/>
                  </a:cubicBezTo>
                  <a:lnTo>
                    <a:pt x="150998" y="46320"/>
                  </a:lnTo>
                  <a:close/>
                  <a:moveTo>
                    <a:pt x="88401" y="42275"/>
                  </a:moveTo>
                  <a:cubicBezTo>
                    <a:pt x="132144" y="42275"/>
                    <a:pt x="167699" y="77798"/>
                    <a:pt x="167699" y="121444"/>
                  </a:cubicBezTo>
                  <a:cubicBezTo>
                    <a:pt x="167699" y="165089"/>
                    <a:pt x="132144" y="200612"/>
                    <a:pt x="88401" y="200612"/>
                  </a:cubicBezTo>
                  <a:cubicBezTo>
                    <a:pt x="44657" y="200612"/>
                    <a:pt x="9102" y="165089"/>
                    <a:pt x="9102" y="121444"/>
                  </a:cubicBezTo>
                  <a:cubicBezTo>
                    <a:pt x="9102" y="77798"/>
                    <a:pt x="44657" y="42275"/>
                    <a:pt x="88401" y="42275"/>
                  </a:cubicBezTo>
                  <a:close/>
                  <a:moveTo>
                    <a:pt x="88401" y="0"/>
                  </a:moveTo>
                  <a:cubicBezTo>
                    <a:pt x="76723" y="0"/>
                    <a:pt x="67230" y="9492"/>
                    <a:pt x="67230" y="21138"/>
                  </a:cubicBezTo>
                  <a:cubicBezTo>
                    <a:pt x="67230" y="26683"/>
                    <a:pt x="69351" y="31739"/>
                    <a:pt x="72874" y="35490"/>
                  </a:cubicBezTo>
                  <a:cubicBezTo>
                    <a:pt x="61033" y="37611"/>
                    <a:pt x="49811" y="42112"/>
                    <a:pt x="39830" y="48799"/>
                  </a:cubicBezTo>
                  <a:lnTo>
                    <a:pt x="28674" y="37643"/>
                  </a:lnTo>
                  <a:cubicBezTo>
                    <a:pt x="27874" y="36860"/>
                    <a:pt x="26831" y="36469"/>
                    <a:pt x="25787" y="36469"/>
                  </a:cubicBezTo>
                  <a:cubicBezTo>
                    <a:pt x="24743" y="36469"/>
                    <a:pt x="23699" y="36860"/>
                    <a:pt x="22900" y="37643"/>
                  </a:cubicBezTo>
                  <a:lnTo>
                    <a:pt x="1208" y="59336"/>
                  </a:lnTo>
                  <a:cubicBezTo>
                    <a:pt x="425" y="60086"/>
                    <a:pt x="1" y="61130"/>
                    <a:pt x="1" y="62206"/>
                  </a:cubicBezTo>
                  <a:cubicBezTo>
                    <a:pt x="1" y="63315"/>
                    <a:pt x="425" y="64326"/>
                    <a:pt x="1208" y="65109"/>
                  </a:cubicBezTo>
                  <a:lnTo>
                    <a:pt x="13081" y="76983"/>
                  </a:lnTo>
                  <a:cubicBezTo>
                    <a:pt x="5155" y="90292"/>
                    <a:pt x="947" y="105558"/>
                    <a:pt x="947" y="121444"/>
                  </a:cubicBezTo>
                  <a:cubicBezTo>
                    <a:pt x="947" y="144767"/>
                    <a:pt x="10048" y="166688"/>
                    <a:pt x="26553" y="183193"/>
                  </a:cubicBezTo>
                  <a:cubicBezTo>
                    <a:pt x="43092" y="199699"/>
                    <a:pt x="65045" y="208767"/>
                    <a:pt x="88401" y="208767"/>
                  </a:cubicBezTo>
                  <a:cubicBezTo>
                    <a:pt x="111756" y="208767"/>
                    <a:pt x="133710" y="199699"/>
                    <a:pt x="150248" y="183193"/>
                  </a:cubicBezTo>
                  <a:cubicBezTo>
                    <a:pt x="166753" y="166720"/>
                    <a:pt x="175854" y="144767"/>
                    <a:pt x="175854" y="121444"/>
                  </a:cubicBezTo>
                  <a:cubicBezTo>
                    <a:pt x="175854" y="105558"/>
                    <a:pt x="171646" y="90292"/>
                    <a:pt x="163720" y="76983"/>
                  </a:cubicBezTo>
                  <a:lnTo>
                    <a:pt x="175593" y="65109"/>
                  </a:lnTo>
                  <a:cubicBezTo>
                    <a:pt x="176376" y="64326"/>
                    <a:pt x="176800" y="63315"/>
                    <a:pt x="176800" y="62206"/>
                  </a:cubicBezTo>
                  <a:cubicBezTo>
                    <a:pt x="176800" y="61130"/>
                    <a:pt x="176376" y="60086"/>
                    <a:pt x="175593" y="59336"/>
                  </a:cubicBezTo>
                  <a:lnTo>
                    <a:pt x="153901" y="37643"/>
                  </a:lnTo>
                  <a:cubicBezTo>
                    <a:pt x="153102" y="36860"/>
                    <a:pt x="152058" y="36469"/>
                    <a:pt x="151014" y="36469"/>
                  </a:cubicBezTo>
                  <a:cubicBezTo>
                    <a:pt x="149971" y="36469"/>
                    <a:pt x="148927" y="36860"/>
                    <a:pt x="148128" y="37643"/>
                  </a:cubicBezTo>
                  <a:lnTo>
                    <a:pt x="136972" y="48799"/>
                  </a:lnTo>
                  <a:cubicBezTo>
                    <a:pt x="126990" y="42112"/>
                    <a:pt x="115769" y="37611"/>
                    <a:pt x="103928" y="35490"/>
                  </a:cubicBezTo>
                  <a:cubicBezTo>
                    <a:pt x="107451" y="31739"/>
                    <a:pt x="109571" y="26683"/>
                    <a:pt x="109571" y="21138"/>
                  </a:cubicBezTo>
                  <a:cubicBezTo>
                    <a:pt x="109571" y="9492"/>
                    <a:pt x="100078" y="0"/>
                    <a:pt x="88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2139025" y="1615475"/>
              <a:ext cx="3322375" cy="3317475"/>
            </a:xfrm>
            <a:custGeom>
              <a:rect b="b" l="l" r="r" t="t"/>
              <a:pathLst>
                <a:path extrusionOk="0" h="132699" w="132895">
                  <a:moveTo>
                    <a:pt x="66448" y="8156"/>
                  </a:moveTo>
                  <a:cubicBezTo>
                    <a:pt x="98611" y="8156"/>
                    <a:pt x="124739" y="34284"/>
                    <a:pt x="124739" y="66350"/>
                  </a:cubicBezTo>
                  <a:cubicBezTo>
                    <a:pt x="124739" y="98448"/>
                    <a:pt x="98611" y="124544"/>
                    <a:pt x="66448" y="124544"/>
                  </a:cubicBezTo>
                  <a:cubicBezTo>
                    <a:pt x="34284" y="124544"/>
                    <a:pt x="8156" y="98448"/>
                    <a:pt x="8156" y="66350"/>
                  </a:cubicBezTo>
                  <a:cubicBezTo>
                    <a:pt x="8156" y="34284"/>
                    <a:pt x="34284" y="8156"/>
                    <a:pt x="66448" y="8156"/>
                  </a:cubicBezTo>
                  <a:close/>
                  <a:moveTo>
                    <a:pt x="66448" y="1"/>
                  </a:moveTo>
                  <a:cubicBezTo>
                    <a:pt x="29815" y="1"/>
                    <a:pt x="1" y="29783"/>
                    <a:pt x="1" y="66350"/>
                  </a:cubicBezTo>
                  <a:cubicBezTo>
                    <a:pt x="1" y="102949"/>
                    <a:pt x="29815" y="132699"/>
                    <a:pt x="66448" y="132699"/>
                  </a:cubicBezTo>
                  <a:cubicBezTo>
                    <a:pt x="103080" y="132699"/>
                    <a:pt x="132894" y="102949"/>
                    <a:pt x="132894" y="66350"/>
                  </a:cubicBezTo>
                  <a:cubicBezTo>
                    <a:pt x="132894" y="29783"/>
                    <a:pt x="103080" y="1"/>
                    <a:pt x="66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3698275" y="1995500"/>
              <a:ext cx="203900" cy="238975"/>
            </a:xfrm>
            <a:custGeom>
              <a:rect b="b" l="l" r="r" t="t"/>
              <a:pathLst>
                <a:path extrusionOk="0" h="9559" w="8156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lnTo>
                    <a:pt x="0" y="5481"/>
                  </a:lnTo>
                  <a:cubicBezTo>
                    <a:pt x="0" y="7732"/>
                    <a:pt x="1827" y="9558"/>
                    <a:pt x="4078" y="9558"/>
                  </a:cubicBezTo>
                  <a:cubicBezTo>
                    <a:pt x="6328" y="9558"/>
                    <a:pt x="8155" y="7732"/>
                    <a:pt x="8155" y="5481"/>
                  </a:cubicBezTo>
                  <a:lnTo>
                    <a:pt x="8155" y="4078"/>
                  </a:lnTo>
                  <a:cubicBezTo>
                    <a:pt x="8155" y="1828"/>
                    <a:pt x="6328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3698275" y="4314775"/>
              <a:ext cx="203900" cy="238150"/>
            </a:xfrm>
            <a:custGeom>
              <a:rect b="b" l="l" r="r" t="t"/>
              <a:pathLst>
                <a:path extrusionOk="0" h="9526" w="8156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lnTo>
                    <a:pt x="0" y="5448"/>
                  </a:lnTo>
                  <a:cubicBezTo>
                    <a:pt x="0" y="7699"/>
                    <a:pt x="1827" y="9526"/>
                    <a:pt x="4078" y="9526"/>
                  </a:cubicBezTo>
                  <a:cubicBezTo>
                    <a:pt x="6328" y="9526"/>
                    <a:pt x="8155" y="7699"/>
                    <a:pt x="8155" y="5448"/>
                  </a:cubicBezTo>
                  <a:lnTo>
                    <a:pt x="8155" y="4078"/>
                  </a:ln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4839950" y="3172275"/>
              <a:ext cx="238975" cy="203900"/>
            </a:xfrm>
            <a:custGeom>
              <a:rect b="b" l="l" r="r" t="t"/>
              <a:pathLst>
                <a:path extrusionOk="0" h="8156" w="9559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lnTo>
                    <a:pt x="5481" y="8155"/>
                  </a:lnTo>
                  <a:cubicBezTo>
                    <a:pt x="7732" y="8155"/>
                    <a:pt x="9559" y="6329"/>
                    <a:pt x="9559" y="4078"/>
                  </a:cubicBezTo>
                  <a:cubicBezTo>
                    <a:pt x="9559" y="1827"/>
                    <a:pt x="7732" y="0"/>
                    <a:pt x="5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521500" y="3172275"/>
              <a:ext cx="238975" cy="203900"/>
            </a:xfrm>
            <a:custGeom>
              <a:rect b="b" l="l" r="r" t="t"/>
              <a:pathLst>
                <a:path extrusionOk="0" h="8156" w="9559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9"/>
                    <a:pt x="1827" y="8155"/>
                    <a:pt x="4078" y="8155"/>
                  </a:cubicBezTo>
                  <a:lnTo>
                    <a:pt x="5481" y="8155"/>
                  </a:lnTo>
                  <a:cubicBezTo>
                    <a:pt x="7732" y="8155"/>
                    <a:pt x="9558" y="6329"/>
                    <a:pt x="9558" y="4078"/>
                  </a:cubicBezTo>
                  <a:cubicBezTo>
                    <a:pt x="9558" y="1827"/>
                    <a:pt x="7732" y="0"/>
                    <a:pt x="5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4495825" y="2340475"/>
              <a:ext cx="248750" cy="228350"/>
            </a:xfrm>
            <a:custGeom>
              <a:rect b="b" l="l" r="r" t="t"/>
              <a:pathLst>
                <a:path extrusionOk="0" h="9134" w="9950">
                  <a:moveTo>
                    <a:pt x="5464" y="0"/>
                  </a:moveTo>
                  <a:cubicBezTo>
                    <a:pt x="4420" y="0"/>
                    <a:pt x="3376" y="391"/>
                    <a:pt x="2577" y="1174"/>
                  </a:cubicBezTo>
                  <a:lnTo>
                    <a:pt x="1599" y="2186"/>
                  </a:lnTo>
                  <a:cubicBezTo>
                    <a:pt x="0" y="3751"/>
                    <a:pt x="0" y="6361"/>
                    <a:pt x="1599" y="7927"/>
                  </a:cubicBezTo>
                  <a:cubicBezTo>
                    <a:pt x="2382" y="8742"/>
                    <a:pt x="3425" y="9134"/>
                    <a:pt x="4469" y="9134"/>
                  </a:cubicBezTo>
                  <a:cubicBezTo>
                    <a:pt x="5513" y="9134"/>
                    <a:pt x="6557" y="8742"/>
                    <a:pt x="7372" y="7927"/>
                  </a:cubicBezTo>
                  <a:lnTo>
                    <a:pt x="8351" y="6948"/>
                  </a:lnTo>
                  <a:cubicBezTo>
                    <a:pt x="9949" y="5350"/>
                    <a:pt x="9949" y="2773"/>
                    <a:pt x="8351" y="1174"/>
                  </a:cubicBezTo>
                  <a:cubicBezTo>
                    <a:pt x="7552" y="391"/>
                    <a:pt x="6508" y="0"/>
                    <a:pt x="5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855850" y="3979825"/>
              <a:ext cx="248750" cy="228975"/>
            </a:xfrm>
            <a:custGeom>
              <a:rect b="b" l="l" r="r" t="t"/>
              <a:pathLst>
                <a:path extrusionOk="0" h="9159" w="9950">
                  <a:moveTo>
                    <a:pt x="5465" y="0"/>
                  </a:moveTo>
                  <a:cubicBezTo>
                    <a:pt x="4421" y="0"/>
                    <a:pt x="3377" y="400"/>
                    <a:pt x="2578" y="1199"/>
                  </a:cubicBezTo>
                  <a:lnTo>
                    <a:pt x="1599" y="2177"/>
                  </a:lnTo>
                  <a:cubicBezTo>
                    <a:pt x="1" y="3776"/>
                    <a:pt x="1" y="6353"/>
                    <a:pt x="1599" y="7951"/>
                  </a:cubicBezTo>
                  <a:cubicBezTo>
                    <a:pt x="2415" y="8734"/>
                    <a:pt x="3458" y="9158"/>
                    <a:pt x="4502" y="9158"/>
                  </a:cubicBezTo>
                  <a:cubicBezTo>
                    <a:pt x="5546" y="9158"/>
                    <a:pt x="6590" y="8734"/>
                    <a:pt x="7373" y="7951"/>
                  </a:cubicBezTo>
                  <a:lnTo>
                    <a:pt x="8351" y="6973"/>
                  </a:lnTo>
                  <a:cubicBezTo>
                    <a:pt x="9950" y="5374"/>
                    <a:pt x="9950" y="2797"/>
                    <a:pt x="8351" y="1199"/>
                  </a:cubicBezTo>
                  <a:cubicBezTo>
                    <a:pt x="7552" y="400"/>
                    <a:pt x="6508" y="0"/>
                    <a:pt x="5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495825" y="3979825"/>
              <a:ext cx="248750" cy="228975"/>
            </a:xfrm>
            <a:custGeom>
              <a:rect b="b" l="l" r="r" t="t"/>
              <a:pathLst>
                <a:path extrusionOk="0" h="9159" w="9950">
                  <a:moveTo>
                    <a:pt x="4486" y="0"/>
                  </a:moveTo>
                  <a:cubicBezTo>
                    <a:pt x="3442" y="0"/>
                    <a:pt x="2398" y="400"/>
                    <a:pt x="1599" y="1199"/>
                  </a:cubicBezTo>
                  <a:cubicBezTo>
                    <a:pt x="0" y="2797"/>
                    <a:pt x="0" y="5374"/>
                    <a:pt x="1599" y="6973"/>
                  </a:cubicBezTo>
                  <a:lnTo>
                    <a:pt x="2577" y="7951"/>
                  </a:lnTo>
                  <a:cubicBezTo>
                    <a:pt x="3360" y="8734"/>
                    <a:pt x="4404" y="9158"/>
                    <a:pt x="5448" y="9158"/>
                  </a:cubicBezTo>
                  <a:cubicBezTo>
                    <a:pt x="6492" y="9158"/>
                    <a:pt x="7536" y="8734"/>
                    <a:pt x="8351" y="7951"/>
                  </a:cubicBezTo>
                  <a:cubicBezTo>
                    <a:pt x="9949" y="6353"/>
                    <a:pt x="9949" y="3776"/>
                    <a:pt x="8351" y="2177"/>
                  </a:cubicBezTo>
                  <a:lnTo>
                    <a:pt x="7372" y="1199"/>
                  </a:lnTo>
                  <a:cubicBezTo>
                    <a:pt x="6573" y="400"/>
                    <a:pt x="5529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855850" y="2340475"/>
              <a:ext cx="248750" cy="228350"/>
            </a:xfrm>
            <a:custGeom>
              <a:rect b="b" l="l" r="r" t="t"/>
              <a:pathLst>
                <a:path extrusionOk="0" h="9134" w="9950">
                  <a:moveTo>
                    <a:pt x="4486" y="0"/>
                  </a:moveTo>
                  <a:cubicBezTo>
                    <a:pt x="3442" y="0"/>
                    <a:pt x="2398" y="391"/>
                    <a:pt x="1599" y="1174"/>
                  </a:cubicBezTo>
                  <a:cubicBezTo>
                    <a:pt x="1" y="2773"/>
                    <a:pt x="1" y="5350"/>
                    <a:pt x="1599" y="6948"/>
                  </a:cubicBezTo>
                  <a:lnTo>
                    <a:pt x="2578" y="7927"/>
                  </a:lnTo>
                  <a:cubicBezTo>
                    <a:pt x="3393" y="8742"/>
                    <a:pt x="4437" y="9134"/>
                    <a:pt x="5481" y="9134"/>
                  </a:cubicBezTo>
                  <a:cubicBezTo>
                    <a:pt x="6525" y="9134"/>
                    <a:pt x="7569" y="8742"/>
                    <a:pt x="8351" y="7927"/>
                  </a:cubicBezTo>
                  <a:cubicBezTo>
                    <a:pt x="9950" y="6361"/>
                    <a:pt x="9950" y="3751"/>
                    <a:pt x="8351" y="2186"/>
                  </a:cubicBezTo>
                  <a:lnTo>
                    <a:pt x="7373" y="1174"/>
                  </a:lnTo>
                  <a:cubicBezTo>
                    <a:pt x="6574" y="391"/>
                    <a:pt x="5530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463400" y="2501125"/>
              <a:ext cx="1048750" cy="1109900"/>
            </a:xfrm>
            <a:custGeom>
              <a:rect b="b" l="l" r="r" t="t"/>
              <a:pathLst>
                <a:path extrusionOk="0" h="44396" w="41950">
                  <a:moveTo>
                    <a:pt x="14092" y="24400"/>
                  </a:moveTo>
                  <a:cubicBezTo>
                    <a:pt x="17354" y="24400"/>
                    <a:pt x="19997" y="27075"/>
                    <a:pt x="19997" y="30337"/>
                  </a:cubicBezTo>
                  <a:cubicBezTo>
                    <a:pt x="19997" y="33599"/>
                    <a:pt x="17354" y="36241"/>
                    <a:pt x="14092" y="36241"/>
                  </a:cubicBezTo>
                  <a:cubicBezTo>
                    <a:pt x="10830" y="36241"/>
                    <a:pt x="8156" y="33599"/>
                    <a:pt x="8156" y="30337"/>
                  </a:cubicBezTo>
                  <a:cubicBezTo>
                    <a:pt x="8156" y="27042"/>
                    <a:pt x="10830" y="24400"/>
                    <a:pt x="14092" y="24400"/>
                  </a:cubicBezTo>
                  <a:close/>
                  <a:moveTo>
                    <a:pt x="14092" y="0"/>
                  </a:moveTo>
                  <a:cubicBezTo>
                    <a:pt x="11842" y="0"/>
                    <a:pt x="10015" y="1827"/>
                    <a:pt x="10015" y="4078"/>
                  </a:cubicBezTo>
                  <a:lnTo>
                    <a:pt x="10015" y="16865"/>
                  </a:lnTo>
                  <a:cubicBezTo>
                    <a:pt x="4241" y="18593"/>
                    <a:pt x="1" y="23976"/>
                    <a:pt x="1" y="30337"/>
                  </a:cubicBezTo>
                  <a:cubicBezTo>
                    <a:pt x="1" y="38068"/>
                    <a:pt x="6329" y="44396"/>
                    <a:pt x="14092" y="44396"/>
                  </a:cubicBezTo>
                  <a:cubicBezTo>
                    <a:pt x="20421" y="44396"/>
                    <a:pt x="25803" y="40188"/>
                    <a:pt x="27564" y="34414"/>
                  </a:cubicBezTo>
                  <a:lnTo>
                    <a:pt x="37872" y="34414"/>
                  </a:lnTo>
                  <a:cubicBezTo>
                    <a:pt x="40123" y="34414"/>
                    <a:pt x="41950" y="32587"/>
                    <a:pt x="41950" y="30337"/>
                  </a:cubicBezTo>
                  <a:cubicBezTo>
                    <a:pt x="41950" y="28053"/>
                    <a:pt x="40123" y="26259"/>
                    <a:pt x="37872" y="26259"/>
                  </a:cubicBezTo>
                  <a:lnTo>
                    <a:pt x="27564" y="26259"/>
                  </a:lnTo>
                  <a:cubicBezTo>
                    <a:pt x="26194" y="21758"/>
                    <a:pt x="22639" y="18202"/>
                    <a:pt x="18170" y="16865"/>
                  </a:cubicBezTo>
                  <a:lnTo>
                    <a:pt x="18170" y="4078"/>
                  </a:lnTo>
                  <a:cubicBezTo>
                    <a:pt x="18170" y="1827"/>
                    <a:pt x="16343" y="0"/>
                    <a:pt x="14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51"/>
          <p:cNvGrpSpPr/>
          <p:nvPr/>
        </p:nvGrpSpPr>
        <p:grpSpPr>
          <a:xfrm>
            <a:off x="2380974" y="1877674"/>
            <a:ext cx="482776" cy="331157"/>
            <a:chOff x="1190625" y="1057675"/>
            <a:chExt cx="5219200" cy="3580075"/>
          </a:xfrm>
        </p:grpSpPr>
        <p:sp>
          <p:nvSpPr>
            <p:cNvPr id="2120" name="Google Shape;2120;p51"/>
            <p:cNvSpPr/>
            <p:nvPr/>
          </p:nvSpPr>
          <p:spPr>
            <a:xfrm>
              <a:off x="1190625" y="1057675"/>
              <a:ext cx="5219200" cy="3580075"/>
            </a:xfrm>
            <a:custGeom>
              <a:rect b="b" l="l" r="r" t="t"/>
              <a:pathLst>
                <a:path extrusionOk="0" h="143203" w="208768">
                  <a:moveTo>
                    <a:pt x="196339" y="8156"/>
                  </a:moveTo>
                  <a:cubicBezTo>
                    <a:pt x="198688" y="8156"/>
                    <a:pt x="200580" y="10048"/>
                    <a:pt x="200580" y="12397"/>
                  </a:cubicBezTo>
                  <a:lnTo>
                    <a:pt x="200612" y="111333"/>
                  </a:lnTo>
                  <a:cubicBezTo>
                    <a:pt x="200612" y="112474"/>
                    <a:pt x="200188" y="113551"/>
                    <a:pt x="199373" y="114334"/>
                  </a:cubicBezTo>
                  <a:cubicBezTo>
                    <a:pt x="198557" y="115149"/>
                    <a:pt x="197513" y="115573"/>
                    <a:pt x="196372" y="115573"/>
                  </a:cubicBezTo>
                  <a:lnTo>
                    <a:pt x="189587" y="115573"/>
                  </a:lnTo>
                  <a:lnTo>
                    <a:pt x="189554" y="31903"/>
                  </a:lnTo>
                  <a:cubicBezTo>
                    <a:pt x="189554" y="25053"/>
                    <a:pt x="184009" y="19508"/>
                    <a:pt x="177158" y="19475"/>
                  </a:cubicBezTo>
                  <a:lnTo>
                    <a:pt x="27335" y="19475"/>
                  </a:lnTo>
                  <a:lnTo>
                    <a:pt x="27335" y="12364"/>
                  </a:lnTo>
                  <a:cubicBezTo>
                    <a:pt x="27335" y="11255"/>
                    <a:pt x="27760" y="10178"/>
                    <a:pt x="28575" y="9395"/>
                  </a:cubicBezTo>
                  <a:cubicBezTo>
                    <a:pt x="29358" y="8580"/>
                    <a:pt x="30434" y="8156"/>
                    <a:pt x="31576" y="8156"/>
                  </a:cubicBezTo>
                  <a:close/>
                  <a:moveTo>
                    <a:pt x="177158" y="27630"/>
                  </a:moveTo>
                  <a:cubicBezTo>
                    <a:pt x="179507" y="27630"/>
                    <a:pt x="181399" y="29555"/>
                    <a:pt x="181399" y="31903"/>
                  </a:cubicBezTo>
                  <a:lnTo>
                    <a:pt x="181432" y="130839"/>
                  </a:lnTo>
                  <a:cubicBezTo>
                    <a:pt x="181432" y="131948"/>
                    <a:pt x="181008" y="133025"/>
                    <a:pt x="180192" y="133808"/>
                  </a:cubicBezTo>
                  <a:cubicBezTo>
                    <a:pt x="179409" y="134623"/>
                    <a:pt x="178333" y="135047"/>
                    <a:pt x="177191" y="135047"/>
                  </a:cubicBezTo>
                  <a:lnTo>
                    <a:pt x="12428" y="135047"/>
                  </a:lnTo>
                  <a:cubicBezTo>
                    <a:pt x="10080" y="135047"/>
                    <a:pt x="8188" y="133155"/>
                    <a:pt x="8188" y="130807"/>
                  </a:cubicBezTo>
                  <a:lnTo>
                    <a:pt x="8155" y="31871"/>
                  </a:lnTo>
                  <a:cubicBezTo>
                    <a:pt x="8155" y="30729"/>
                    <a:pt x="8579" y="29652"/>
                    <a:pt x="9395" y="28870"/>
                  </a:cubicBezTo>
                  <a:cubicBezTo>
                    <a:pt x="10210" y="28054"/>
                    <a:pt x="11254" y="27630"/>
                    <a:pt x="12396" y="27630"/>
                  </a:cubicBezTo>
                  <a:close/>
                  <a:moveTo>
                    <a:pt x="31576" y="1"/>
                  </a:moveTo>
                  <a:cubicBezTo>
                    <a:pt x="28249" y="1"/>
                    <a:pt x="25150" y="1273"/>
                    <a:pt x="22801" y="3622"/>
                  </a:cubicBezTo>
                  <a:cubicBezTo>
                    <a:pt x="20453" y="5970"/>
                    <a:pt x="19180" y="9069"/>
                    <a:pt x="19180" y="12364"/>
                  </a:cubicBezTo>
                  <a:lnTo>
                    <a:pt x="19180" y="19475"/>
                  </a:lnTo>
                  <a:lnTo>
                    <a:pt x="12396" y="19475"/>
                  </a:lnTo>
                  <a:cubicBezTo>
                    <a:pt x="9068" y="19475"/>
                    <a:pt x="5969" y="20747"/>
                    <a:pt x="3621" y="23096"/>
                  </a:cubicBezTo>
                  <a:cubicBezTo>
                    <a:pt x="1272" y="25444"/>
                    <a:pt x="0" y="28543"/>
                    <a:pt x="0" y="31871"/>
                  </a:cubicBezTo>
                  <a:lnTo>
                    <a:pt x="33" y="130807"/>
                  </a:lnTo>
                  <a:cubicBezTo>
                    <a:pt x="33" y="137624"/>
                    <a:pt x="5578" y="143202"/>
                    <a:pt x="12428" y="143202"/>
                  </a:cubicBezTo>
                  <a:lnTo>
                    <a:pt x="177191" y="143202"/>
                  </a:lnTo>
                  <a:cubicBezTo>
                    <a:pt x="180518" y="143202"/>
                    <a:pt x="183617" y="141930"/>
                    <a:pt x="185966" y="139581"/>
                  </a:cubicBezTo>
                  <a:cubicBezTo>
                    <a:pt x="188314" y="137233"/>
                    <a:pt x="189587" y="134134"/>
                    <a:pt x="189587" y="130839"/>
                  </a:cubicBezTo>
                  <a:lnTo>
                    <a:pt x="189587" y="123728"/>
                  </a:lnTo>
                  <a:lnTo>
                    <a:pt x="196372" y="123728"/>
                  </a:lnTo>
                  <a:cubicBezTo>
                    <a:pt x="199699" y="123728"/>
                    <a:pt x="202798" y="122456"/>
                    <a:pt x="205146" y="120107"/>
                  </a:cubicBezTo>
                  <a:cubicBezTo>
                    <a:pt x="207495" y="117759"/>
                    <a:pt x="208767" y="114660"/>
                    <a:pt x="208767" y="111333"/>
                  </a:cubicBezTo>
                  <a:lnTo>
                    <a:pt x="208735" y="12397"/>
                  </a:lnTo>
                  <a:cubicBezTo>
                    <a:pt x="208735" y="5579"/>
                    <a:pt x="203189" y="1"/>
                    <a:pt x="196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1647300" y="2001225"/>
              <a:ext cx="3826325" cy="2180650"/>
            </a:xfrm>
            <a:custGeom>
              <a:rect b="b" l="l" r="r" t="t"/>
              <a:pathLst>
                <a:path extrusionOk="0" h="87226" w="153053">
                  <a:moveTo>
                    <a:pt x="135307" y="8155"/>
                  </a:moveTo>
                  <a:cubicBezTo>
                    <a:pt x="136677" y="12722"/>
                    <a:pt x="140298" y="16343"/>
                    <a:pt x="144898" y="17745"/>
                  </a:cubicBezTo>
                  <a:lnTo>
                    <a:pt x="144898" y="69480"/>
                  </a:lnTo>
                  <a:cubicBezTo>
                    <a:pt x="142647" y="70133"/>
                    <a:pt x="140592" y="71372"/>
                    <a:pt x="138896" y="73069"/>
                  </a:cubicBezTo>
                  <a:cubicBezTo>
                    <a:pt x="137199" y="74765"/>
                    <a:pt x="135992" y="76820"/>
                    <a:pt x="135340" y="79071"/>
                  </a:cubicBezTo>
                  <a:lnTo>
                    <a:pt x="17745" y="79071"/>
                  </a:lnTo>
                  <a:cubicBezTo>
                    <a:pt x="16375" y="74471"/>
                    <a:pt x="12754" y="70850"/>
                    <a:pt x="8155" y="69480"/>
                  </a:cubicBezTo>
                  <a:lnTo>
                    <a:pt x="8155" y="17745"/>
                  </a:lnTo>
                  <a:cubicBezTo>
                    <a:pt x="10406" y="17060"/>
                    <a:pt x="12461" y="15853"/>
                    <a:pt x="14157" y="14157"/>
                  </a:cubicBezTo>
                  <a:cubicBezTo>
                    <a:pt x="15853" y="12461"/>
                    <a:pt x="17060" y="10406"/>
                    <a:pt x="17745" y="8155"/>
                  </a:cubicBezTo>
                  <a:close/>
                  <a:moveTo>
                    <a:pt x="14255" y="0"/>
                  </a:moveTo>
                  <a:cubicBezTo>
                    <a:pt x="13146" y="0"/>
                    <a:pt x="12135" y="424"/>
                    <a:pt x="11352" y="1207"/>
                  </a:cubicBezTo>
                  <a:cubicBezTo>
                    <a:pt x="10602" y="1957"/>
                    <a:pt x="10178" y="3001"/>
                    <a:pt x="10178" y="4078"/>
                  </a:cubicBezTo>
                  <a:cubicBezTo>
                    <a:pt x="10178" y="5709"/>
                    <a:pt x="9525" y="7242"/>
                    <a:pt x="8383" y="8383"/>
                  </a:cubicBezTo>
                  <a:cubicBezTo>
                    <a:pt x="7242" y="9525"/>
                    <a:pt x="5709" y="10178"/>
                    <a:pt x="4078" y="10178"/>
                  </a:cubicBezTo>
                  <a:cubicBezTo>
                    <a:pt x="3001" y="10178"/>
                    <a:pt x="1957" y="10602"/>
                    <a:pt x="1207" y="11352"/>
                  </a:cubicBezTo>
                  <a:cubicBezTo>
                    <a:pt x="424" y="12135"/>
                    <a:pt x="0" y="13146"/>
                    <a:pt x="0" y="14255"/>
                  </a:cubicBezTo>
                  <a:lnTo>
                    <a:pt x="0" y="72971"/>
                  </a:lnTo>
                  <a:cubicBezTo>
                    <a:pt x="0" y="75222"/>
                    <a:pt x="1827" y="77048"/>
                    <a:pt x="4078" y="77048"/>
                  </a:cubicBezTo>
                  <a:cubicBezTo>
                    <a:pt x="7437" y="77048"/>
                    <a:pt x="10178" y="79788"/>
                    <a:pt x="10178" y="83148"/>
                  </a:cubicBezTo>
                  <a:cubicBezTo>
                    <a:pt x="10178" y="85399"/>
                    <a:pt x="12004" y="87226"/>
                    <a:pt x="14255" y="87226"/>
                  </a:cubicBezTo>
                  <a:lnTo>
                    <a:pt x="138830" y="87226"/>
                  </a:lnTo>
                  <a:cubicBezTo>
                    <a:pt x="139907" y="87226"/>
                    <a:pt x="140918" y="86769"/>
                    <a:pt x="141701" y="86019"/>
                  </a:cubicBezTo>
                  <a:cubicBezTo>
                    <a:pt x="142451" y="85236"/>
                    <a:pt x="142908" y="84225"/>
                    <a:pt x="142908" y="83148"/>
                  </a:cubicBezTo>
                  <a:cubicBezTo>
                    <a:pt x="142875" y="81517"/>
                    <a:pt x="143528" y="79984"/>
                    <a:pt x="144669" y="78842"/>
                  </a:cubicBezTo>
                  <a:cubicBezTo>
                    <a:pt x="145811" y="77668"/>
                    <a:pt x="147344" y="77048"/>
                    <a:pt x="148975" y="77048"/>
                  </a:cubicBezTo>
                  <a:cubicBezTo>
                    <a:pt x="150052" y="77048"/>
                    <a:pt x="151095" y="76624"/>
                    <a:pt x="151878" y="75841"/>
                  </a:cubicBezTo>
                  <a:cubicBezTo>
                    <a:pt x="152628" y="75091"/>
                    <a:pt x="153053" y="74047"/>
                    <a:pt x="153053" y="72971"/>
                  </a:cubicBezTo>
                  <a:lnTo>
                    <a:pt x="153053" y="14255"/>
                  </a:lnTo>
                  <a:cubicBezTo>
                    <a:pt x="153053" y="12004"/>
                    <a:pt x="151226" y="10178"/>
                    <a:pt x="148975" y="10178"/>
                  </a:cubicBezTo>
                  <a:cubicBezTo>
                    <a:pt x="145615" y="10178"/>
                    <a:pt x="142875" y="7437"/>
                    <a:pt x="142875" y="4078"/>
                  </a:cubicBezTo>
                  <a:cubicBezTo>
                    <a:pt x="142875" y="1827"/>
                    <a:pt x="141048" y="0"/>
                    <a:pt x="138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3135575" y="2366550"/>
              <a:ext cx="857100" cy="1449175"/>
            </a:xfrm>
            <a:custGeom>
              <a:rect b="b" l="l" r="r" t="t"/>
              <a:pathLst>
                <a:path extrusionOk="0" h="57967" w="34284">
                  <a:moveTo>
                    <a:pt x="12363" y="13571"/>
                  </a:moveTo>
                  <a:lnTo>
                    <a:pt x="12363" y="21856"/>
                  </a:lnTo>
                  <a:cubicBezTo>
                    <a:pt x="10537" y="20878"/>
                    <a:pt x="9688" y="19475"/>
                    <a:pt x="9819" y="17681"/>
                  </a:cubicBezTo>
                  <a:cubicBezTo>
                    <a:pt x="9949" y="15985"/>
                    <a:pt x="10993" y="14321"/>
                    <a:pt x="12363" y="13571"/>
                  </a:cubicBezTo>
                  <a:close/>
                  <a:moveTo>
                    <a:pt x="20518" y="33762"/>
                  </a:moveTo>
                  <a:cubicBezTo>
                    <a:pt x="24204" y="35491"/>
                    <a:pt x="25607" y="38655"/>
                    <a:pt x="25281" y="41069"/>
                  </a:cubicBezTo>
                  <a:cubicBezTo>
                    <a:pt x="25020" y="43320"/>
                    <a:pt x="23291" y="44886"/>
                    <a:pt x="20518" y="45538"/>
                  </a:cubicBezTo>
                  <a:lnTo>
                    <a:pt x="20518" y="33762"/>
                  </a:lnTo>
                  <a:close/>
                  <a:moveTo>
                    <a:pt x="16441" y="1"/>
                  </a:moveTo>
                  <a:cubicBezTo>
                    <a:pt x="14190" y="1"/>
                    <a:pt x="12363" y="1828"/>
                    <a:pt x="12363" y="4078"/>
                  </a:cubicBezTo>
                  <a:lnTo>
                    <a:pt x="12363" y="5024"/>
                  </a:lnTo>
                  <a:cubicBezTo>
                    <a:pt x="11809" y="5155"/>
                    <a:pt x="11287" y="5285"/>
                    <a:pt x="10732" y="5448"/>
                  </a:cubicBezTo>
                  <a:cubicBezTo>
                    <a:pt x="5807" y="6949"/>
                    <a:pt x="2088" y="11711"/>
                    <a:pt x="1697" y="17094"/>
                  </a:cubicBezTo>
                  <a:cubicBezTo>
                    <a:pt x="1305" y="22378"/>
                    <a:pt x="4110" y="27010"/>
                    <a:pt x="9232" y="29424"/>
                  </a:cubicBezTo>
                  <a:cubicBezTo>
                    <a:pt x="9917" y="29750"/>
                    <a:pt x="10993" y="30174"/>
                    <a:pt x="12363" y="30729"/>
                  </a:cubicBezTo>
                  <a:lnTo>
                    <a:pt x="12363" y="45114"/>
                  </a:lnTo>
                  <a:cubicBezTo>
                    <a:pt x="10537" y="44527"/>
                    <a:pt x="8840" y="43581"/>
                    <a:pt x="7764" y="42211"/>
                  </a:cubicBezTo>
                  <a:cubicBezTo>
                    <a:pt x="6947" y="41208"/>
                    <a:pt x="5770" y="40692"/>
                    <a:pt x="4583" y="40692"/>
                  </a:cubicBezTo>
                  <a:cubicBezTo>
                    <a:pt x="3685" y="40692"/>
                    <a:pt x="2781" y="40987"/>
                    <a:pt x="2023" y="41591"/>
                  </a:cubicBezTo>
                  <a:cubicBezTo>
                    <a:pt x="261" y="43026"/>
                    <a:pt x="0" y="45571"/>
                    <a:pt x="1403" y="47332"/>
                  </a:cubicBezTo>
                  <a:cubicBezTo>
                    <a:pt x="4208" y="50823"/>
                    <a:pt x="8318" y="52715"/>
                    <a:pt x="12363" y="53530"/>
                  </a:cubicBezTo>
                  <a:lnTo>
                    <a:pt x="12363" y="53889"/>
                  </a:lnTo>
                  <a:cubicBezTo>
                    <a:pt x="12363" y="56140"/>
                    <a:pt x="14190" y="57966"/>
                    <a:pt x="16441" y="57966"/>
                  </a:cubicBezTo>
                  <a:cubicBezTo>
                    <a:pt x="18692" y="57966"/>
                    <a:pt x="20518" y="56140"/>
                    <a:pt x="20518" y="53889"/>
                  </a:cubicBezTo>
                  <a:lnTo>
                    <a:pt x="20518" y="53824"/>
                  </a:lnTo>
                  <a:cubicBezTo>
                    <a:pt x="29032" y="52682"/>
                    <a:pt x="32751" y="47104"/>
                    <a:pt x="33371" y="42080"/>
                  </a:cubicBezTo>
                  <a:cubicBezTo>
                    <a:pt x="34284" y="35067"/>
                    <a:pt x="29684" y="28315"/>
                    <a:pt x="22215" y="25673"/>
                  </a:cubicBezTo>
                  <a:cubicBezTo>
                    <a:pt x="21627" y="25444"/>
                    <a:pt x="21040" y="25249"/>
                    <a:pt x="20518" y="25053"/>
                  </a:cubicBezTo>
                  <a:lnTo>
                    <a:pt x="20518" y="13114"/>
                  </a:lnTo>
                  <a:cubicBezTo>
                    <a:pt x="21823" y="13571"/>
                    <a:pt x="22736" y="14256"/>
                    <a:pt x="23226" y="14908"/>
                  </a:cubicBezTo>
                  <a:cubicBezTo>
                    <a:pt x="24007" y="16051"/>
                    <a:pt x="25270" y="16664"/>
                    <a:pt x="26558" y="16664"/>
                  </a:cubicBezTo>
                  <a:cubicBezTo>
                    <a:pt x="27366" y="16664"/>
                    <a:pt x="28185" y="16422"/>
                    <a:pt x="28902" y="15919"/>
                  </a:cubicBezTo>
                  <a:cubicBezTo>
                    <a:pt x="30728" y="14615"/>
                    <a:pt x="31185" y="12070"/>
                    <a:pt x="29880" y="10243"/>
                  </a:cubicBezTo>
                  <a:cubicBezTo>
                    <a:pt x="28053" y="7634"/>
                    <a:pt x="24791" y="5481"/>
                    <a:pt x="20518" y="4731"/>
                  </a:cubicBezTo>
                  <a:lnTo>
                    <a:pt x="20518" y="4078"/>
                  </a:lnTo>
                  <a:cubicBezTo>
                    <a:pt x="20518" y="1828"/>
                    <a:pt x="18692" y="1"/>
                    <a:pt x="1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4381650" y="2996125"/>
              <a:ext cx="537450" cy="203900"/>
            </a:xfrm>
            <a:custGeom>
              <a:rect b="b" l="l" r="r" t="t"/>
              <a:pathLst>
                <a:path extrusionOk="0" h="8156" w="21498">
                  <a:moveTo>
                    <a:pt x="4078" y="0"/>
                  </a:moveTo>
                  <a:cubicBezTo>
                    <a:pt x="1827" y="0"/>
                    <a:pt x="1" y="1794"/>
                    <a:pt x="1" y="4078"/>
                  </a:cubicBezTo>
                  <a:cubicBezTo>
                    <a:pt x="1" y="6329"/>
                    <a:pt x="1827" y="8155"/>
                    <a:pt x="4078" y="8155"/>
                  </a:cubicBezTo>
                  <a:lnTo>
                    <a:pt x="17420" y="8155"/>
                  </a:lnTo>
                  <a:cubicBezTo>
                    <a:pt x="19670" y="8155"/>
                    <a:pt x="21497" y="6329"/>
                    <a:pt x="21497" y="4078"/>
                  </a:cubicBezTo>
                  <a:cubicBezTo>
                    <a:pt x="21497" y="1794"/>
                    <a:pt x="19670" y="0"/>
                    <a:pt x="17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216500" y="2996125"/>
              <a:ext cx="536625" cy="203900"/>
            </a:xfrm>
            <a:custGeom>
              <a:rect b="b" l="l" r="r" t="t"/>
              <a:pathLst>
                <a:path extrusionOk="0" h="8156" w="21465">
                  <a:moveTo>
                    <a:pt x="4078" y="0"/>
                  </a:moveTo>
                  <a:cubicBezTo>
                    <a:pt x="1828" y="0"/>
                    <a:pt x="1" y="1794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lnTo>
                    <a:pt x="17387" y="8155"/>
                  </a:lnTo>
                  <a:cubicBezTo>
                    <a:pt x="19638" y="8155"/>
                    <a:pt x="21465" y="6329"/>
                    <a:pt x="21465" y="4078"/>
                  </a:cubicBezTo>
                  <a:cubicBezTo>
                    <a:pt x="21465" y="1794"/>
                    <a:pt x="19638" y="0"/>
                    <a:pt x="1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" name="Google Shape;2129;p52"/>
          <p:cNvGrpSpPr/>
          <p:nvPr/>
        </p:nvGrpSpPr>
        <p:grpSpPr>
          <a:xfrm>
            <a:off x="5932588" y="2337318"/>
            <a:ext cx="2446698" cy="1770455"/>
            <a:chOff x="717104" y="770500"/>
            <a:chExt cx="2446698" cy="1770455"/>
          </a:xfrm>
        </p:grpSpPr>
        <p:sp>
          <p:nvSpPr>
            <p:cNvPr id="2130" name="Google Shape;2130;p52"/>
            <p:cNvSpPr/>
            <p:nvPr/>
          </p:nvSpPr>
          <p:spPr>
            <a:xfrm>
              <a:off x="717302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2" name="Google Shape;2132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33" name="Google Shape;2133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34" name="Google Shape;2134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35" name="Google Shape;2135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36" name="Google Shape;2136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37" name="Google Shape;2137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40" name="Google Shape;2140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41" name="Google Shape;2141;p52"/>
          <p:cNvGrpSpPr/>
          <p:nvPr/>
        </p:nvGrpSpPr>
        <p:grpSpPr>
          <a:xfrm>
            <a:off x="3348651" y="2337318"/>
            <a:ext cx="2446698" cy="1770455"/>
            <a:chOff x="717104" y="770500"/>
            <a:chExt cx="2446698" cy="1770455"/>
          </a:xfrm>
        </p:grpSpPr>
        <p:sp>
          <p:nvSpPr>
            <p:cNvPr id="2142" name="Google Shape;2142;p52"/>
            <p:cNvSpPr/>
            <p:nvPr/>
          </p:nvSpPr>
          <p:spPr>
            <a:xfrm>
              <a:off x="717302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4" name="Google Shape;2144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45" name="Google Shape;2145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46" name="Google Shape;2146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47" name="Google Shape;2147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48" name="Google Shape;2148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49" name="Google Shape;2149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2" name="Google Shape;2152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53" name="Google Shape;2153;p52"/>
          <p:cNvGrpSpPr/>
          <p:nvPr/>
        </p:nvGrpSpPr>
        <p:grpSpPr>
          <a:xfrm>
            <a:off x="764714" y="2337318"/>
            <a:ext cx="2446696" cy="1770455"/>
            <a:chOff x="717104" y="770500"/>
            <a:chExt cx="2446696" cy="1770455"/>
          </a:xfrm>
        </p:grpSpPr>
        <p:sp>
          <p:nvSpPr>
            <p:cNvPr id="2154" name="Google Shape;2154;p52"/>
            <p:cNvSpPr/>
            <p:nvPr/>
          </p:nvSpPr>
          <p:spPr>
            <a:xfrm>
              <a:off x="717300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6" name="Google Shape;2156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57" name="Google Shape;2157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58" name="Google Shape;2158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59" name="Google Shape;2159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60" name="Google Shape;2160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61" name="Google Shape;2161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64" name="Google Shape;2164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65" name="Google Shape;2165;p52"/>
          <p:cNvSpPr txBox="1"/>
          <p:nvPr>
            <p:ph idx="1" type="subTitle"/>
          </p:nvPr>
        </p:nvSpPr>
        <p:spPr>
          <a:xfrm>
            <a:off x="717425" y="2868300"/>
            <a:ext cx="24780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Exponential smoothing is a way to smooth out data for presentations or to make forecasts. If you don't have a clear pattern you can use exponential smoothing to forecast.</a:t>
            </a:r>
            <a:endParaRPr sz="1000"/>
          </a:p>
        </p:txBody>
      </p:sp>
      <p:sp>
        <p:nvSpPr>
          <p:cNvPr id="2166" name="Google Shape;2166;p52"/>
          <p:cNvSpPr txBox="1"/>
          <p:nvPr>
            <p:ph type="title"/>
          </p:nvPr>
        </p:nvSpPr>
        <p:spPr>
          <a:xfrm>
            <a:off x="859163" y="26400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</p:txBody>
      </p:sp>
      <p:sp>
        <p:nvSpPr>
          <p:cNvPr id="2167" name="Google Shape;2167;p52"/>
          <p:cNvSpPr txBox="1"/>
          <p:nvPr>
            <p:ph idx="3" type="title"/>
          </p:nvPr>
        </p:nvSpPr>
        <p:spPr>
          <a:xfrm>
            <a:off x="3443100" y="26400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2168" name="Google Shape;2168;p52"/>
          <p:cNvSpPr txBox="1"/>
          <p:nvPr>
            <p:ph idx="4" type="subTitle"/>
          </p:nvPr>
        </p:nvSpPr>
        <p:spPr>
          <a:xfrm>
            <a:off x="5931325" y="3151375"/>
            <a:ext cx="24147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Vector autoregression is a statistical model used to capture the relationship between multiple quantities as they change over time. VAR models generalize the single-variable (univariate) autoregressive model by allowing for multivariate time series..</a:t>
            </a:r>
            <a:endParaRPr sz="900"/>
          </a:p>
        </p:txBody>
      </p:sp>
      <p:sp>
        <p:nvSpPr>
          <p:cNvPr id="2169" name="Google Shape;2169;p52"/>
          <p:cNvSpPr txBox="1"/>
          <p:nvPr>
            <p:ph idx="5" type="title"/>
          </p:nvPr>
        </p:nvSpPr>
        <p:spPr>
          <a:xfrm>
            <a:off x="6027037" y="26400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</p:txBody>
      </p:sp>
      <p:sp>
        <p:nvSpPr>
          <p:cNvPr id="2170" name="Google Shape;2170;p52"/>
          <p:cNvSpPr/>
          <p:nvPr/>
        </p:nvSpPr>
        <p:spPr>
          <a:xfrm>
            <a:off x="4219800" y="1798842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52"/>
          <p:cNvSpPr/>
          <p:nvPr/>
        </p:nvSpPr>
        <p:spPr>
          <a:xfrm>
            <a:off x="1635863" y="18002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52"/>
          <p:cNvSpPr/>
          <p:nvPr/>
        </p:nvSpPr>
        <p:spPr>
          <a:xfrm>
            <a:off x="6803737" y="18002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3" name="Google Shape;2173;p52"/>
          <p:cNvGrpSpPr/>
          <p:nvPr/>
        </p:nvGrpSpPr>
        <p:grpSpPr>
          <a:xfrm>
            <a:off x="6915854" y="1893257"/>
            <a:ext cx="480166" cy="480166"/>
            <a:chOff x="1190625" y="238125"/>
            <a:chExt cx="5219200" cy="5219200"/>
          </a:xfrm>
        </p:grpSpPr>
        <p:sp>
          <p:nvSpPr>
            <p:cNvPr id="2174" name="Google Shape;2174;p52"/>
            <p:cNvSpPr/>
            <p:nvPr/>
          </p:nvSpPr>
          <p:spPr>
            <a:xfrm>
              <a:off x="3698275" y="678475"/>
              <a:ext cx="203900" cy="396350"/>
            </a:xfrm>
            <a:custGeom>
              <a:rect b="b" l="l" r="r" t="t"/>
              <a:pathLst>
                <a:path extrusionOk="0" h="15854" w="8156">
                  <a:moveTo>
                    <a:pt x="4078" y="1"/>
                  </a:moveTo>
                  <a:cubicBezTo>
                    <a:pt x="1827" y="1"/>
                    <a:pt x="0" y="1795"/>
                    <a:pt x="0" y="4078"/>
                  </a:cubicBezTo>
                  <a:lnTo>
                    <a:pt x="0" y="11776"/>
                  </a:lnTo>
                  <a:cubicBezTo>
                    <a:pt x="0" y="14027"/>
                    <a:pt x="1827" y="15854"/>
                    <a:pt x="4078" y="15854"/>
                  </a:cubicBezTo>
                  <a:cubicBezTo>
                    <a:pt x="6328" y="15854"/>
                    <a:pt x="8155" y="14027"/>
                    <a:pt x="8155" y="11776"/>
                  </a:cubicBezTo>
                  <a:lnTo>
                    <a:pt x="8155" y="4078"/>
                  </a:lnTo>
                  <a:cubicBezTo>
                    <a:pt x="8155" y="1795"/>
                    <a:pt x="6328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3698275" y="4665450"/>
              <a:ext cx="203900" cy="397175"/>
            </a:xfrm>
            <a:custGeom>
              <a:rect b="b" l="l" r="r" t="t"/>
              <a:pathLst>
                <a:path extrusionOk="0" h="15887" w="8156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lnTo>
                    <a:pt x="0" y="11809"/>
                  </a:lnTo>
                  <a:cubicBezTo>
                    <a:pt x="0" y="14059"/>
                    <a:pt x="1827" y="15886"/>
                    <a:pt x="4078" y="15886"/>
                  </a:cubicBezTo>
                  <a:cubicBezTo>
                    <a:pt x="6328" y="15886"/>
                    <a:pt x="8155" y="14059"/>
                    <a:pt x="8155" y="11809"/>
                  </a:cubicBezTo>
                  <a:lnTo>
                    <a:pt x="8155" y="4078"/>
                  </a:ln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5595100" y="2768600"/>
              <a:ext cx="397175" cy="203900"/>
            </a:xfrm>
            <a:custGeom>
              <a:rect b="b" l="l" r="r" t="t"/>
              <a:pathLst>
                <a:path extrusionOk="0" h="8156" w="15887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lnTo>
                    <a:pt x="11809" y="8155"/>
                  </a:lnTo>
                  <a:cubicBezTo>
                    <a:pt x="14060" y="8155"/>
                    <a:pt x="15887" y="6329"/>
                    <a:pt x="15887" y="4078"/>
                  </a:cubicBezTo>
                  <a:cubicBezTo>
                    <a:pt x="15887" y="1827"/>
                    <a:pt x="14060" y="0"/>
                    <a:pt x="1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1608150" y="2768600"/>
              <a:ext cx="397175" cy="203900"/>
            </a:xfrm>
            <a:custGeom>
              <a:rect b="b" l="l" r="r" t="t"/>
              <a:pathLst>
                <a:path extrusionOk="0" h="8156" w="15887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lnTo>
                    <a:pt x="11809" y="8155"/>
                  </a:lnTo>
                  <a:cubicBezTo>
                    <a:pt x="14060" y="8155"/>
                    <a:pt x="15886" y="6329"/>
                    <a:pt x="15886" y="4078"/>
                  </a:cubicBezTo>
                  <a:cubicBezTo>
                    <a:pt x="15886" y="1827"/>
                    <a:pt x="14060" y="0"/>
                    <a:pt x="1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5029975" y="1290300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9933" y="1"/>
                  </a:moveTo>
                  <a:cubicBezTo>
                    <a:pt x="8889" y="1"/>
                    <a:pt x="7845" y="400"/>
                    <a:pt x="7046" y="1200"/>
                  </a:cubicBezTo>
                  <a:lnTo>
                    <a:pt x="1599" y="6647"/>
                  </a:lnTo>
                  <a:cubicBezTo>
                    <a:pt x="0" y="8245"/>
                    <a:pt x="0" y="10822"/>
                    <a:pt x="1599" y="12421"/>
                  </a:cubicBezTo>
                  <a:cubicBezTo>
                    <a:pt x="2382" y="13204"/>
                    <a:pt x="3425" y="13628"/>
                    <a:pt x="4469" y="13628"/>
                  </a:cubicBezTo>
                  <a:cubicBezTo>
                    <a:pt x="5513" y="13628"/>
                    <a:pt x="6557" y="13204"/>
                    <a:pt x="7340" y="12421"/>
                  </a:cubicBezTo>
                  <a:lnTo>
                    <a:pt x="12820" y="6973"/>
                  </a:lnTo>
                  <a:cubicBezTo>
                    <a:pt x="14418" y="5375"/>
                    <a:pt x="14418" y="2798"/>
                    <a:pt x="12820" y="1200"/>
                  </a:cubicBezTo>
                  <a:cubicBezTo>
                    <a:pt x="12021" y="400"/>
                    <a:pt x="10977" y="1"/>
                    <a:pt x="9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2209975" y="4109475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9950" y="1"/>
                  </a:moveTo>
                  <a:cubicBezTo>
                    <a:pt x="8906" y="1"/>
                    <a:pt x="7862" y="400"/>
                    <a:pt x="7079" y="1199"/>
                  </a:cubicBezTo>
                  <a:lnTo>
                    <a:pt x="1599" y="6680"/>
                  </a:lnTo>
                  <a:cubicBezTo>
                    <a:pt x="1" y="8245"/>
                    <a:pt x="1" y="10855"/>
                    <a:pt x="1599" y="12421"/>
                  </a:cubicBezTo>
                  <a:cubicBezTo>
                    <a:pt x="2415" y="13236"/>
                    <a:pt x="3459" y="13628"/>
                    <a:pt x="4502" y="13628"/>
                  </a:cubicBezTo>
                  <a:cubicBezTo>
                    <a:pt x="5546" y="13628"/>
                    <a:pt x="6590" y="13236"/>
                    <a:pt x="7373" y="12421"/>
                  </a:cubicBezTo>
                  <a:lnTo>
                    <a:pt x="12820" y="6973"/>
                  </a:lnTo>
                  <a:cubicBezTo>
                    <a:pt x="14419" y="5375"/>
                    <a:pt x="14419" y="2798"/>
                    <a:pt x="12820" y="1199"/>
                  </a:cubicBezTo>
                  <a:cubicBezTo>
                    <a:pt x="12038" y="400"/>
                    <a:pt x="10994" y="1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29975" y="4109475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4469" y="1"/>
                  </a:moveTo>
                  <a:cubicBezTo>
                    <a:pt x="3425" y="1"/>
                    <a:pt x="2382" y="400"/>
                    <a:pt x="1599" y="1199"/>
                  </a:cubicBezTo>
                  <a:cubicBezTo>
                    <a:pt x="0" y="2798"/>
                    <a:pt x="0" y="5375"/>
                    <a:pt x="1599" y="6973"/>
                  </a:cubicBezTo>
                  <a:lnTo>
                    <a:pt x="7046" y="12421"/>
                  </a:lnTo>
                  <a:cubicBezTo>
                    <a:pt x="7829" y="13236"/>
                    <a:pt x="8873" y="13628"/>
                    <a:pt x="9917" y="13628"/>
                  </a:cubicBezTo>
                  <a:cubicBezTo>
                    <a:pt x="10961" y="13628"/>
                    <a:pt x="12004" y="13236"/>
                    <a:pt x="12820" y="12421"/>
                  </a:cubicBezTo>
                  <a:cubicBezTo>
                    <a:pt x="14418" y="10855"/>
                    <a:pt x="14418" y="8245"/>
                    <a:pt x="12820" y="6680"/>
                  </a:cubicBezTo>
                  <a:lnTo>
                    <a:pt x="7340" y="1199"/>
                  </a:lnTo>
                  <a:cubicBezTo>
                    <a:pt x="6557" y="400"/>
                    <a:pt x="5513" y="1"/>
                    <a:pt x="4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2209975" y="1290300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4486" y="1"/>
                  </a:moveTo>
                  <a:cubicBezTo>
                    <a:pt x="3442" y="1"/>
                    <a:pt x="2398" y="400"/>
                    <a:pt x="1599" y="1200"/>
                  </a:cubicBezTo>
                  <a:cubicBezTo>
                    <a:pt x="1" y="2798"/>
                    <a:pt x="1" y="5375"/>
                    <a:pt x="1599" y="6973"/>
                  </a:cubicBezTo>
                  <a:lnTo>
                    <a:pt x="7079" y="12421"/>
                  </a:lnTo>
                  <a:cubicBezTo>
                    <a:pt x="7862" y="13204"/>
                    <a:pt x="8906" y="13628"/>
                    <a:pt x="9950" y="13628"/>
                  </a:cubicBezTo>
                  <a:cubicBezTo>
                    <a:pt x="10994" y="13628"/>
                    <a:pt x="12038" y="13204"/>
                    <a:pt x="12820" y="12421"/>
                  </a:cubicBezTo>
                  <a:cubicBezTo>
                    <a:pt x="14419" y="10822"/>
                    <a:pt x="14419" y="8245"/>
                    <a:pt x="12820" y="6647"/>
                  </a:cubicBezTo>
                  <a:lnTo>
                    <a:pt x="7373" y="1200"/>
                  </a:lnTo>
                  <a:cubicBezTo>
                    <a:pt x="6574" y="400"/>
                    <a:pt x="5530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2196925" y="1244425"/>
              <a:ext cx="3206575" cy="3206575"/>
            </a:xfrm>
            <a:custGeom>
              <a:rect b="b" l="l" r="r" t="t"/>
              <a:pathLst>
                <a:path extrusionOk="0" h="128263" w="128263">
                  <a:moveTo>
                    <a:pt x="64132" y="8156"/>
                  </a:moveTo>
                  <a:cubicBezTo>
                    <a:pt x="94990" y="8156"/>
                    <a:pt x="120107" y="33273"/>
                    <a:pt x="120107" y="64132"/>
                  </a:cubicBezTo>
                  <a:cubicBezTo>
                    <a:pt x="120107" y="94990"/>
                    <a:pt x="94990" y="120107"/>
                    <a:pt x="64132" y="120107"/>
                  </a:cubicBezTo>
                  <a:cubicBezTo>
                    <a:pt x="33273" y="120107"/>
                    <a:pt x="8156" y="94990"/>
                    <a:pt x="8156" y="64132"/>
                  </a:cubicBezTo>
                  <a:cubicBezTo>
                    <a:pt x="8156" y="33273"/>
                    <a:pt x="33273" y="8156"/>
                    <a:pt x="64132" y="8156"/>
                  </a:cubicBezTo>
                  <a:close/>
                  <a:moveTo>
                    <a:pt x="64132" y="1"/>
                  </a:moveTo>
                  <a:cubicBezTo>
                    <a:pt x="28772" y="1"/>
                    <a:pt x="1" y="28772"/>
                    <a:pt x="1" y="64132"/>
                  </a:cubicBezTo>
                  <a:cubicBezTo>
                    <a:pt x="1" y="99492"/>
                    <a:pt x="28772" y="128262"/>
                    <a:pt x="64132" y="128262"/>
                  </a:cubicBezTo>
                  <a:cubicBezTo>
                    <a:pt x="99492" y="128262"/>
                    <a:pt x="128262" y="99492"/>
                    <a:pt x="128262" y="64132"/>
                  </a:cubicBezTo>
                  <a:cubicBezTo>
                    <a:pt x="128262" y="28772"/>
                    <a:pt x="99492" y="1"/>
                    <a:pt x="6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3238325" y="1849525"/>
              <a:ext cx="1136825" cy="1996375"/>
            </a:xfrm>
            <a:custGeom>
              <a:rect b="b" l="l" r="r" t="t"/>
              <a:pathLst>
                <a:path extrusionOk="0" h="79855" w="45473">
                  <a:moveTo>
                    <a:pt x="17583" y="15234"/>
                  </a:moveTo>
                  <a:lnTo>
                    <a:pt x="17583" y="32425"/>
                  </a:lnTo>
                  <a:cubicBezTo>
                    <a:pt x="16669" y="32034"/>
                    <a:pt x="15984" y="31740"/>
                    <a:pt x="15528" y="31544"/>
                  </a:cubicBezTo>
                  <a:cubicBezTo>
                    <a:pt x="10667" y="29228"/>
                    <a:pt x="10211" y="25542"/>
                    <a:pt x="10341" y="23520"/>
                  </a:cubicBezTo>
                  <a:cubicBezTo>
                    <a:pt x="10635" y="19866"/>
                    <a:pt x="13146" y="16539"/>
                    <a:pt x="16310" y="15561"/>
                  </a:cubicBezTo>
                  <a:cubicBezTo>
                    <a:pt x="16734" y="15430"/>
                    <a:pt x="17159" y="15332"/>
                    <a:pt x="17583" y="15234"/>
                  </a:cubicBezTo>
                  <a:close/>
                  <a:moveTo>
                    <a:pt x="25738" y="44201"/>
                  </a:moveTo>
                  <a:cubicBezTo>
                    <a:pt x="26064" y="44299"/>
                    <a:pt x="26357" y="44396"/>
                    <a:pt x="26651" y="44527"/>
                  </a:cubicBezTo>
                  <a:cubicBezTo>
                    <a:pt x="34023" y="47104"/>
                    <a:pt x="36763" y="53073"/>
                    <a:pt x="36209" y="57542"/>
                  </a:cubicBezTo>
                  <a:cubicBezTo>
                    <a:pt x="35621" y="62109"/>
                    <a:pt x="31740" y="65175"/>
                    <a:pt x="25738" y="65893"/>
                  </a:cubicBezTo>
                  <a:lnTo>
                    <a:pt x="25738" y="44201"/>
                  </a:lnTo>
                  <a:close/>
                  <a:moveTo>
                    <a:pt x="21660" y="1"/>
                  </a:moveTo>
                  <a:cubicBezTo>
                    <a:pt x="19409" y="1"/>
                    <a:pt x="17583" y="1828"/>
                    <a:pt x="17583" y="4078"/>
                  </a:cubicBezTo>
                  <a:lnTo>
                    <a:pt x="17583" y="6884"/>
                  </a:lnTo>
                  <a:cubicBezTo>
                    <a:pt x="16408" y="7112"/>
                    <a:pt x="15201" y="7406"/>
                    <a:pt x="13962" y="7764"/>
                  </a:cubicBezTo>
                  <a:cubicBezTo>
                    <a:pt x="7568" y="9689"/>
                    <a:pt x="2741" y="15919"/>
                    <a:pt x="2219" y="22933"/>
                  </a:cubicBezTo>
                  <a:cubicBezTo>
                    <a:pt x="1697" y="29783"/>
                    <a:pt x="5383" y="35752"/>
                    <a:pt x="12070" y="38916"/>
                  </a:cubicBezTo>
                  <a:cubicBezTo>
                    <a:pt x="13212" y="39471"/>
                    <a:pt x="15136" y="40254"/>
                    <a:pt x="17583" y="41200"/>
                  </a:cubicBezTo>
                  <a:lnTo>
                    <a:pt x="17583" y="65469"/>
                  </a:lnTo>
                  <a:cubicBezTo>
                    <a:pt x="13766" y="64621"/>
                    <a:pt x="10047" y="62925"/>
                    <a:pt x="7764" y="60087"/>
                  </a:cubicBezTo>
                  <a:cubicBezTo>
                    <a:pt x="6965" y="59084"/>
                    <a:pt x="5786" y="58567"/>
                    <a:pt x="4600" y="58567"/>
                  </a:cubicBezTo>
                  <a:cubicBezTo>
                    <a:pt x="3702" y="58567"/>
                    <a:pt x="2800" y="58863"/>
                    <a:pt x="2056" y="59467"/>
                  </a:cubicBezTo>
                  <a:cubicBezTo>
                    <a:pt x="294" y="60902"/>
                    <a:pt x="0" y="63446"/>
                    <a:pt x="1436" y="65208"/>
                  </a:cubicBezTo>
                  <a:cubicBezTo>
                    <a:pt x="5513" y="70264"/>
                    <a:pt x="11711" y="72808"/>
                    <a:pt x="17583" y="73754"/>
                  </a:cubicBezTo>
                  <a:lnTo>
                    <a:pt x="17583" y="75777"/>
                  </a:lnTo>
                  <a:cubicBezTo>
                    <a:pt x="17583" y="78028"/>
                    <a:pt x="19409" y="79854"/>
                    <a:pt x="21660" y="79854"/>
                  </a:cubicBezTo>
                  <a:cubicBezTo>
                    <a:pt x="23911" y="79854"/>
                    <a:pt x="25738" y="78028"/>
                    <a:pt x="25738" y="75777"/>
                  </a:cubicBezTo>
                  <a:lnTo>
                    <a:pt x="25738" y="74081"/>
                  </a:lnTo>
                  <a:lnTo>
                    <a:pt x="25835" y="74081"/>
                  </a:lnTo>
                  <a:cubicBezTo>
                    <a:pt x="38133" y="73004"/>
                    <a:pt x="43418" y="65371"/>
                    <a:pt x="44298" y="58554"/>
                  </a:cubicBezTo>
                  <a:cubicBezTo>
                    <a:pt x="45473" y="49289"/>
                    <a:pt x="39340" y="40352"/>
                    <a:pt x="29391" y="36829"/>
                  </a:cubicBezTo>
                  <a:cubicBezTo>
                    <a:pt x="28086" y="36372"/>
                    <a:pt x="26879" y="35915"/>
                    <a:pt x="25738" y="35524"/>
                  </a:cubicBezTo>
                  <a:lnTo>
                    <a:pt x="25738" y="14778"/>
                  </a:lnTo>
                  <a:cubicBezTo>
                    <a:pt x="29130" y="15332"/>
                    <a:pt x="31642" y="16833"/>
                    <a:pt x="32881" y="18659"/>
                  </a:cubicBezTo>
                  <a:cubicBezTo>
                    <a:pt x="33681" y="19779"/>
                    <a:pt x="34947" y="20384"/>
                    <a:pt x="36235" y="20384"/>
                  </a:cubicBezTo>
                  <a:cubicBezTo>
                    <a:pt x="37048" y="20384"/>
                    <a:pt x="37870" y="20143"/>
                    <a:pt x="38590" y="19638"/>
                  </a:cubicBezTo>
                  <a:cubicBezTo>
                    <a:pt x="40416" y="18333"/>
                    <a:pt x="40873" y="15789"/>
                    <a:pt x="39568" y="13962"/>
                  </a:cubicBezTo>
                  <a:cubicBezTo>
                    <a:pt x="36991" y="10276"/>
                    <a:pt x="32131" y="7242"/>
                    <a:pt x="25738" y="6557"/>
                  </a:cubicBezTo>
                  <a:lnTo>
                    <a:pt x="25738" y="4078"/>
                  </a:lnTo>
                  <a:cubicBezTo>
                    <a:pt x="25738" y="1828"/>
                    <a:pt x="23911" y="1"/>
                    <a:pt x="21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04384" y="8155"/>
                  </a:moveTo>
                  <a:cubicBezTo>
                    <a:pt x="157456" y="8155"/>
                    <a:pt x="200612" y="51311"/>
                    <a:pt x="200612" y="104384"/>
                  </a:cubicBezTo>
                  <a:cubicBezTo>
                    <a:pt x="200612" y="157456"/>
                    <a:pt x="157456" y="200612"/>
                    <a:pt x="104384" y="200612"/>
                  </a:cubicBezTo>
                  <a:cubicBezTo>
                    <a:pt x="51311" y="200612"/>
                    <a:pt x="8155" y="157456"/>
                    <a:pt x="8155" y="104384"/>
                  </a:cubicBezTo>
                  <a:cubicBezTo>
                    <a:pt x="8155" y="51311"/>
                    <a:pt x="51311" y="8155"/>
                    <a:pt x="104384" y="8155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52"/>
          <p:cNvGrpSpPr/>
          <p:nvPr/>
        </p:nvGrpSpPr>
        <p:grpSpPr>
          <a:xfrm>
            <a:off x="1747979" y="1905810"/>
            <a:ext cx="480166" cy="450457"/>
            <a:chOff x="1190625" y="399575"/>
            <a:chExt cx="5219200" cy="4896275"/>
          </a:xfrm>
        </p:grpSpPr>
        <p:sp>
          <p:nvSpPr>
            <p:cNvPr id="2186" name="Google Shape;2186;p52"/>
            <p:cNvSpPr/>
            <p:nvPr/>
          </p:nvSpPr>
          <p:spPr>
            <a:xfrm>
              <a:off x="1851975" y="3161675"/>
              <a:ext cx="1379850" cy="433850"/>
            </a:xfrm>
            <a:custGeom>
              <a:rect b="b" l="l" r="r" t="t"/>
              <a:pathLst>
                <a:path extrusionOk="0" h="17354" w="55194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lnTo>
                    <a:pt x="1" y="13277"/>
                  </a:lnTo>
                  <a:cubicBezTo>
                    <a:pt x="1" y="15527"/>
                    <a:pt x="1827" y="17354"/>
                    <a:pt x="4078" y="17354"/>
                  </a:cubicBezTo>
                  <a:lnTo>
                    <a:pt x="51116" y="17354"/>
                  </a:lnTo>
                  <a:cubicBezTo>
                    <a:pt x="53367" y="17354"/>
                    <a:pt x="55194" y="15527"/>
                    <a:pt x="55194" y="13277"/>
                  </a:cubicBezTo>
                  <a:lnTo>
                    <a:pt x="55194" y="4078"/>
                  </a:lnTo>
                  <a:cubicBezTo>
                    <a:pt x="55194" y="1827"/>
                    <a:pt x="53367" y="0"/>
                    <a:pt x="51116" y="0"/>
                  </a:cubicBezTo>
                  <a:cubicBezTo>
                    <a:pt x="48865" y="0"/>
                    <a:pt x="47039" y="1827"/>
                    <a:pt x="47039" y="4078"/>
                  </a:cubicBezTo>
                  <a:lnTo>
                    <a:pt x="47039" y="9199"/>
                  </a:lnTo>
                  <a:lnTo>
                    <a:pt x="8156" y="9199"/>
                  </a:ln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1190625" y="399575"/>
              <a:ext cx="5219200" cy="4896275"/>
            </a:xfrm>
            <a:custGeom>
              <a:rect b="b" l="l" r="r" t="t"/>
              <a:pathLst>
                <a:path extrusionOk="0" h="195851" w="208768">
                  <a:moveTo>
                    <a:pt x="123727" y="67263"/>
                  </a:moveTo>
                  <a:lnTo>
                    <a:pt x="123727" y="93848"/>
                  </a:lnTo>
                  <a:lnTo>
                    <a:pt x="84551" y="93848"/>
                  </a:lnTo>
                  <a:lnTo>
                    <a:pt x="84551" y="67263"/>
                  </a:lnTo>
                  <a:close/>
                  <a:moveTo>
                    <a:pt x="146659" y="8156"/>
                  </a:moveTo>
                  <a:cubicBezTo>
                    <a:pt x="148747" y="8156"/>
                    <a:pt x="150475" y="9885"/>
                    <a:pt x="150475" y="11972"/>
                  </a:cubicBezTo>
                  <a:lnTo>
                    <a:pt x="150475" y="90032"/>
                  </a:lnTo>
                  <a:cubicBezTo>
                    <a:pt x="150475" y="92152"/>
                    <a:pt x="148747" y="93848"/>
                    <a:pt x="146659" y="93848"/>
                  </a:cubicBezTo>
                  <a:lnTo>
                    <a:pt x="131882" y="93848"/>
                  </a:lnTo>
                  <a:lnTo>
                    <a:pt x="131882" y="63185"/>
                  </a:lnTo>
                  <a:cubicBezTo>
                    <a:pt x="131882" y="60935"/>
                    <a:pt x="130055" y="59108"/>
                    <a:pt x="127805" y="59108"/>
                  </a:cubicBezTo>
                  <a:lnTo>
                    <a:pt x="80473" y="59108"/>
                  </a:lnTo>
                  <a:cubicBezTo>
                    <a:pt x="78222" y="59108"/>
                    <a:pt x="76396" y="60935"/>
                    <a:pt x="76396" y="63185"/>
                  </a:cubicBezTo>
                  <a:lnTo>
                    <a:pt x="76396" y="93848"/>
                  </a:lnTo>
                  <a:lnTo>
                    <a:pt x="62108" y="93848"/>
                  </a:lnTo>
                  <a:cubicBezTo>
                    <a:pt x="60021" y="93848"/>
                    <a:pt x="58324" y="92152"/>
                    <a:pt x="58324" y="90032"/>
                  </a:cubicBezTo>
                  <a:lnTo>
                    <a:pt x="58324" y="11972"/>
                  </a:lnTo>
                  <a:cubicBezTo>
                    <a:pt x="58324" y="9885"/>
                    <a:pt x="60021" y="8156"/>
                    <a:pt x="62108" y="8156"/>
                  </a:cubicBezTo>
                  <a:close/>
                  <a:moveTo>
                    <a:pt x="73590" y="159675"/>
                  </a:moveTo>
                  <a:lnTo>
                    <a:pt x="73590" y="187663"/>
                  </a:lnTo>
                  <a:lnTo>
                    <a:pt x="34414" y="187663"/>
                  </a:lnTo>
                  <a:lnTo>
                    <a:pt x="34414" y="159675"/>
                  </a:lnTo>
                  <a:close/>
                  <a:moveTo>
                    <a:pt x="96490" y="102003"/>
                  </a:moveTo>
                  <a:cubicBezTo>
                    <a:pt x="98610" y="102003"/>
                    <a:pt x="100306" y="103699"/>
                    <a:pt x="100306" y="105820"/>
                  </a:cubicBezTo>
                  <a:lnTo>
                    <a:pt x="100306" y="183879"/>
                  </a:lnTo>
                  <a:cubicBezTo>
                    <a:pt x="100306" y="185967"/>
                    <a:pt x="98610" y="187695"/>
                    <a:pt x="96490" y="187695"/>
                  </a:cubicBezTo>
                  <a:lnTo>
                    <a:pt x="81745" y="187695"/>
                  </a:lnTo>
                  <a:lnTo>
                    <a:pt x="81745" y="155597"/>
                  </a:lnTo>
                  <a:cubicBezTo>
                    <a:pt x="81745" y="153314"/>
                    <a:pt x="79919" y="151520"/>
                    <a:pt x="77668" y="151520"/>
                  </a:cubicBezTo>
                  <a:lnTo>
                    <a:pt x="30336" y="151520"/>
                  </a:lnTo>
                  <a:cubicBezTo>
                    <a:pt x="28086" y="151520"/>
                    <a:pt x="26259" y="153314"/>
                    <a:pt x="26259" y="155597"/>
                  </a:cubicBezTo>
                  <a:lnTo>
                    <a:pt x="26259" y="187695"/>
                  </a:lnTo>
                  <a:lnTo>
                    <a:pt x="11971" y="187695"/>
                  </a:lnTo>
                  <a:cubicBezTo>
                    <a:pt x="9851" y="187695"/>
                    <a:pt x="8155" y="185967"/>
                    <a:pt x="8155" y="183879"/>
                  </a:cubicBezTo>
                  <a:lnTo>
                    <a:pt x="8155" y="105820"/>
                  </a:lnTo>
                  <a:cubicBezTo>
                    <a:pt x="8155" y="103699"/>
                    <a:pt x="9851" y="102003"/>
                    <a:pt x="11971" y="102003"/>
                  </a:cubicBezTo>
                  <a:close/>
                  <a:moveTo>
                    <a:pt x="173896" y="159642"/>
                  </a:moveTo>
                  <a:lnTo>
                    <a:pt x="173896" y="187695"/>
                  </a:lnTo>
                  <a:lnTo>
                    <a:pt x="134720" y="187695"/>
                  </a:lnTo>
                  <a:lnTo>
                    <a:pt x="134720" y="159642"/>
                  </a:lnTo>
                  <a:close/>
                  <a:moveTo>
                    <a:pt x="196828" y="102003"/>
                  </a:moveTo>
                  <a:cubicBezTo>
                    <a:pt x="198916" y="102003"/>
                    <a:pt x="200612" y="103732"/>
                    <a:pt x="200612" y="105820"/>
                  </a:cubicBezTo>
                  <a:lnTo>
                    <a:pt x="200612" y="183879"/>
                  </a:lnTo>
                  <a:cubicBezTo>
                    <a:pt x="200612" y="185967"/>
                    <a:pt x="198916" y="187695"/>
                    <a:pt x="196828" y="187695"/>
                  </a:cubicBezTo>
                  <a:lnTo>
                    <a:pt x="182051" y="187695"/>
                  </a:lnTo>
                  <a:lnTo>
                    <a:pt x="182051" y="155565"/>
                  </a:lnTo>
                  <a:cubicBezTo>
                    <a:pt x="182051" y="153314"/>
                    <a:pt x="180225" y="151487"/>
                    <a:pt x="177974" y="151487"/>
                  </a:cubicBezTo>
                  <a:lnTo>
                    <a:pt x="130643" y="151487"/>
                  </a:lnTo>
                  <a:cubicBezTo>
                    <a:pt x="128392" y="151487"/>
                    <a:pt x="126565" y="153314"/>
                    <a:pt x="126565" y="155565"/>
                  </a:cubicBezTo>
                  <a:lnTo>
                    <a:pt x="126565" y="187695"/>
                  </a:lnTo>
                  <a:lnTo>
                    <a:pt x="112245" y="187695"/>
                  </a:lnTo>
                  <a:cubicBezTo>
                    <a:pt x="110157" y="187695"/>
                    <a:pt x="108461" y="185967"/>
                    <a:pt x="108461" y="183879"/>
                  </a:cubicBezTo>
                  <a:lnTo>
                    <a:pt x="108461" y="105820"/>
                  </a:lnTo>
                  <a:cubicBezTo>
                    <a:pt x="108461" y="103732"/>
                    <a:pt x="110157" y="102003"/>
                    <a:pt x="112245" y="102003"/>
                  </a:cubicBezTo>
                  <a:close/>
                  <a:moveTo>
                    <a:pt x="62108" y="1"/>
                  </a:moveTo>
                  <a:cubicBezTo>
                    <a:pt x="55519" y="1"/>
                    <a:pt x="50137" y="5383"/>
                    <a:pt x="50137" y="11972"/>
                  </a:cubicBezTo>
                  <a:lnTo>
                    <a:pt x="50137" y="90032"/>
                  </a:lnTo>
                  <a:cubicBezTo>
                    <a:pt x="50137" y="91369"/>
                    <a:pt x="50365" y="92641"/>
                    <a:pt x="50789" y="93848"/>
                  </a:cubicBezTo>
                  <a:lnTo>
                    <a:pt x="11971" y="93848"/>
                  </a:lnTo>
                  <a:cubicBezTo>
                    <a:pt x="5382" y="93848"/>
                    <a:pt x="0" y="99230"/>
                    <a:pt x="0" y="105820"/>
                  </a:cubicBezTo>
                  <a:lnTo>
                    <a:pt x="0" y="183879"/>
                  </a:lnTo>
                  <a:cubicBezTo>
                    <a:pt x="0" y="190468"/>
                    <a:pt x="5382" y="195850"/>
                    <a:pt x="11971" y="195850"/>
                  </a:cubicBezTo>
                  <a:lnTo>
                    <a:pt x="96490" y="195850"/>
                  </a:lnTo>
                  <a:cubicBezTo>
                    <a:pt x="99523" y="195850"/>
                    <a:pt x="102263" y="194709"/>
                    <a:pt x="104384" y="192849"/>
                  </a:cubicBezTo>
                  <a:cubicBezTo>
                    <a:pt x="106504" y="194709"/>
                    <a:pt x="109244" y="195850"/>
                    <a:pt x="112245" y="195850"/>
                  </a:cubicBezTo>
                  <a:lnTo>
                    <a:pt x="196828" y="195850"/>
                  </a:lnTo>
                  <a:cubicBezTo>
                    <a:pt x="203417" y="195850"/>
                    <a:pt x="208767" y="190468"/>
                    <a:pt x="208767" y="183879"/>
                  </a:cubicBezTo>
                  <a:lnTo>
                    <a:pt x="208767" y="105820"/>
                  </a:lnTo>
                  <a:cubicBezTo>
                    <a:pt x="208767" y="99230"/>
                    <a:pt x="203417" y="93848"/>
                    <a:pt x="196828" y="93848"/>
                  </a:cubicBezTo>
                  <a:lnTo>
                    <a:pt x="157978" y="93848"/>
                  </a:lnTo>
                  <a:cubicBezTo>
                    <a:pt x="158402" y="92641"/>
                    <a:pt x="158598" y="91369"/>
                    <a:pt x="158598" y="90032"/>
                  </a:cubicBezTo>
                  <a:lnTo>
                    <a:pt x="158598" y="11972"/>
                  </a:lnTo>
                  <a:cubicBezTo>
                    <a:pt x="158598" y="5383"/>
                    <a:pt x="153248" y="1"/>
                    <a:pt x="146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4359625" y="3161675"/>
              <a:ext cx="1379850" cy="433850"/>
            </a:xfrm>
            <a:custGeom>
              <a:rect b="b" l="l" r="r" t="t"/>
              <a:pathLst>
                <a:path extrusionOk="0" h="17354" w="55194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lnTo>
                    <a:pt x="1" y="13277"/>
                  </a:lnTo>
                  <a:cubicBezTo>
                    <a:pt x="1" y="15527"/>
                    <a:pt x="1828" y="17354"/>
                    <a:pt x="4078" y="17354"/>
                  </a:cubicBezTo>
                  <a:lnTo>
                    <a:pt x="51116" y="17354"/>
                  </a:lnTo>
                  <a:cubicBezTo>
                    <a:pt x="53367" y="17354"/>
                    <a:pt x="55194" y="15527"/>
                    <a:pt x="55194" y="13277"/>
                  </a:cubicBezTo>
                  <a:lnTo>
                    <a:pt x="55194" y="4078"/>
                  </a:lnTo>
                  <a:cubicBezTo>
                    <a:pt x="55194" y="1827"/>
                    <a:pt x="53367" y="0"/>
                    <a:pt x="51116" y="0"/>
                  </a:cubicBezTo>
                  <a:cubicBezTo>
                    <a:pt x="48865" y="0"/>
                    <a:pt x="47039" y="1827"/>
                    <a:pt x="47039" y="4078"/>
                  </a:cubicBezTo>
                  <a:lnTo>
                    <a:pt x="47039" y="9199"/>
                  </a:lnTo>
                  <a:lnTo>
                    <a:pt x="8156" y="9199"/>
                  </a:ln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3105400" y="815475"/>
              <a:ext cx="1379850" cy="433875"/>
            </a:xfrm>
            <a:custGeom>
              <a:rect b="b" l="l" r="r" t="t"/>
              <a:pathLst>
                <a:path extrusionOk="0" h="17355" w="55194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lnTo>
                    <a:pt x="0" y="13277"/>
                  </a:lnTo>
                  <a:cubicBezTo>
                    <a:pt x="0" y="15528"/>
                    <a:pt x="1827" y="17355"/>
                    <a:pt x="4078" y="17355"/>
                  </a:cubicBezTo>
                  <a:lnTo>
                    <a:pt x="51116" y="17355"/>
                  </a:lnTo>
                  <a:cubicBezTo>
                    <a:pt x="53367" y="17355"/>
                    <a:pt x="55193" y="15528"/>
                    <a:pt x="55193" y="13277"/>
                  </a:cubicBezTo>
                  <a:lnTo>
                    <a:pt x="55193" y="4078"/>
                  </a:lnTo>
                  <a:cubicBezTo>
                    <a:pt x="55193" y="1828"/>
                    <a:pt x="53367" y="1"/>
                    <a:pt x="51116" y="1"/>
                  </a:cubicBezTo>
                  <a:cubicBezTo>
                    <a:pt x="48865" y="1"/>
                    <a:pt x="47038" y="1828"/>
                    <a:pt x="47038" y="4078"/>
                  </a:cubicBezTo>
                  <a:lnTo>
                    <a:pt x="47038" y="9200"/>
                  </a:lnTo>
                  <a:lnTo>
                    <a:pt x="8155" y="9200"/>
                  </a:lnTo>
                  <a:lnTo>
                    <a:pt x="8155" y="4078"/>
                  </a:ln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52"/>
          <p:cNvGrpSpPr/>
          <p:nvPr/>
        </p:nvGrpSpPr>
        <p:grpSpPr>
          <a:xfrm>
            <a:off x="4331917" y="1935370"/>
            <a:ext cx="480166" cy="391338"/>
            <a:chOff x="1190625" y="720875"/>
            <a:chExt cx="5219200" cy="4253675"/>
          </a:xfrm>
        </p:grpSpPr>
        <p:sp>
          <p:nvSpPr>
            <p:cNvPr id="2191" name="Google Shape;2191;p52"/>
            <p:cNvSpPr/>
            <p:nvPr/>
          </p:nvSpPr>
          <p:spPr>
            <a:xfrm>
              <a:off x="3764325" y="3058100"/>
              <a:ext cx="1821850" cy="1232250"/>
            </a:xfrm>
            <a:custGeom>
              <a:rect b="b" l="l" r="r" t="t"/>
              <a:pathLst>
                <a:path extrusionOk="0" h="49290" w="72874">
                  <a:moveTo>
                    <a:pt x="64718" y="8155"/>
                  </a:moveTo>
                  <a:lnTo>
                    <a:pt x="64718" y="41134"/>
                  </a:lnTo>
                  <a:lnTo>
                    <a:pt x="8155" y="41134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lnTo>
                    <a:pt x="0" y="45212"/>
                  </a:lnTo>
                  <a:cubicBezTo>
                    <a:pt x="0" y="47462"/>
                    <a:pt x="1827" y="49289"/>
                    <a:pt x="4078" y="49289"/>
                  </a:cubicBezTo>
                  <a:lnTo>
                    <a:pt x="68796" y="49289"/>
                  </a:lnTo>
                  <a:cubicBezTo>
                    <a:pt x="71046" y="49289"/>
                    <a:pt x="72873" y="47462"/>
                    <a:pt x="72873" y="45212"/>
                  </a:cubicBezTo>
                  <a:lnTo>
                    <a:pt x="72873" y="4078"/>
                  </a:lnTo>
                  <a:cubicBezTo>
                    <a:pt x="72873" y="1827"/>
                    <a:pt x="71046" y="0"/>
                    <a:pt x="68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2"/>
            <p:cNvSpPr/>
            <p:nvPr/>
          </p:nvSpPr>
          <p:spPr>
            <a:xfrm>
              <a:off x="1190625" y="720875"/>
              <a:ext cx="5219200" cy="4253675"/>
            </a:xfrm>
            <a:custGeom>
              <a:rect b="b" l="l" r="r" t="t"/>
              <a:pathLst>
                <a:path extrusionOk="0" h="170147" w="208768">
                  <a:moveTo>
                    <a:pt x="191772" y="8156"/>
                  </a:moveTo>
                  <a:cubicBezTo>
                    <a:pt x="196633" y="8156"/>
                    <a:pt x="200612" y="12136"/>
                    <a:pt x="200612" y="16996"/>
                  </a:cubicBezTo>
                  <a:lnTo>
                    <a:pt x="200612" y="52780"/>
                  </a:lnTo>
                  <a:cubicBezTo>
                    <a:pt x="200612" y="58521"/>
                    <a:pt x="196013" y="63186"/>
                    <a:pt x="190370" y="63186"/>
                  </a:cubicBezTo>
                  <a:cubicBezTo>
                    <a:pt x="184694" y="63186"/>
                    <a:pt x="180094" y="58521"/>
                    <a:pt x="180094" y="52780"/>
                  </a:cubicBezTo>
                  <a:cubicBezTo>
                    <a:pt x="180094" y="52747"/>
                    <a:pt x="180094" y="52682"/>
                    <a:pt x="180094" y="52649"/>
                  </a:cubicBezTo>
                  <a:lnTo>
                    <a:pt x="180094" y="41265"/>
                  </a:lnTo>
                  <a:cubicBezTo>
                    <a:pt x="180094" y="39014"/>
                    <a:pt x="178268" y="37188"/>
                    <a:pt x="176017" y="37188"/>
                  </a:cubicBezTo>
                  <a:cubicBezTo>
                    <a:pt x="173766" y="37188"/>
                    <a:pt x="171939" y="39014"/>
                    <a:pt x="171939" y="41265"/>
                  </a:cubicBezTo>
                  <a:lnTo>
                    <a:pt x="171939" y="52780"/>
                  </a:lnTo>
                  <a:cubicBezTo>
                    <a:pt x="171939" y="52845"/>
                    <a:pt x="171939" y="52878"/>
                    <a:pt x="171939" y="52910"/>
                  </a:cubicBezTo>
                  <a:cubicBezTo>
                    <a:pt x="171874" y="58586"/>
                    <a:pt x="167307" y="63186"/>
                    <a:pt x="161697" y="63186"/>
                  </a:cubicBezTo>
                  <a:cubicBezTo>
                    <a:pt x="156053" y="63186"/>
                    <a:pt x="151454" y="58521"/>
                    <a:pt x="151454" y="52780"/>
                  </a:cubicBezTo>
                  <a:cubicBezTo>
                    <a:pt x="151454" y="50529"/>
                    <a:pt x="149627" y="48702"/>
                    <a:pt x="147377" y="48702"/>
                  </a:cubicBezTo>
                  <a:cubicBezTo>
                    <a:pt x="145126" y="48702"/>
                    <a:pt x="143299" y="50529"/>
                    <a:pt x="143299" y="52780"/>
                  </a:cubicBezTo>
                  <a:cubicBezTo>
                    <a:pt x="143299" y="58521"/>
                    <a:pt x="138700" y="63186"/>
                    <a:pt x="133056" y="63186"/>
                  </a:cubicBezTo>
                  <a:cubicBezTo>
                    <a:pt x="127381" y="63186"/>
                    <a:pt x="122781" y="58521"/>
                    <a:pt x="122781" y="52780"/>
                  </a:cubicBezTo>
                  <a:cubicBezTo>
                    <a:pt x="122781" y="52715"/>
                    <a:pt x="122781" y="52649"/>
                    <a:pt x="122781" y="52584"/>
                  </a:cubicBezTo>
                  <a:lnTo>
                    <a:pt x="122781" y="41265"/>
                  </a:lnTo>
                  <a:cubicBezTo>
                    <a:pt x="122781" y="39014"/>
                    <a:pt x="120954" y="37188"/>
                    <a:pt x="118704" y="37188"/>
                  </a:cubicBezTo>
                  <a:cubicBezTo>
                    <a:pt x="116453" y="37188"/>
                    <a:pt x="114626" y="39014"/>
                    <a:pt x="114626" y="41265"/>
                  </a:cubicBezTo>
                  <a:lnTo>
                    <a:pt x="114626" y="52780"/>
                  </a:lnTo>
                  <a:cubicBezTo>
                    <a:pt x="114626" y="52845"/>
                    <a:pt x="114626" y="52910"/>
                    <a:pt x="114626" y="52976"/>
                  </a:cubicBezTo>
                  <a:cubicBezTo>
                    <a:pt x="114528" y="58619"/>
                    <a:pt x="109962" y="63186"/>
                    <a:pt x="104384" y="63186"/>
                  </a:cubicBezTo>
                  <a:cubicBezTo>
                    <a:pt x="98740" y="63186"/>
                    <a:pt x="94141" y="58521"/>
                    <a:pt x="94141" y="52780"/>
                  </a:cubicBezTo>
                  <a:cubicBezTo>
                    <a:pt x="94141" y="50529"/>
                    <a:pt x="92314" y="48702"/>
                    <a:pt x="90063" y="48702"/>
                  </a:cubicBezTo>
                  <a:cubicBezTo>
                    <a:pt x="87813" y="48702"/>
                    <a:pt x="85986" y="50529"/>
                    <a:pt x="85986" y="52780"/>
                  </a:cubicBezTo>
                  <a:cubicBezTo>
                    <a:pt x="85986" y="58521"/>
                    <a:pt x="81387" y="63186"/>
                    <a:pt x="75711" y="63186"/>
                  </a:cubicBezTo>
                  <a:cubicBezTo>
                    <a:pt x="70067" y="63186"/>
                    <a:pt x="65468" y="58521"/>
                    <a:pt x="65468" y="52780"/>
                  </a:cubicBezTo>
                  <a:lnTo>
                    <a:pt x="65468" y="41265"/>
                  </a:lnTo>
                  <a:cubicBezTo>
                    <a:pt x="65468" y="39014"/>
                    <a:pt x="63641" y="37188"/>
                    <a:pt x="61391" y="37188"/>
                  </a:cubicBezTo>
                  <a:cubicBezTo>
                    <a:pt x="59140" y="37188"/>
                    <a:pt x="57313" y="39014"/>
                    <a:pt x="57313" y="41265"/>
                  </a:cubicBezTo>
                  <a:lnTo>
                    <a:pt x="57313" y="52780"/>
                  </a:lnTo>
                  <a:cubicBezTo>
                    <a:pt x="57313" y="58521"/>
                    <a:pt x="52714" y="63186"/>
                    <a:pt x="47070" y="63186"/>
                  </a:cubicBezTo>
                  <a:cubicBezTo>
                    <a:pt x="41395" y="63186"/>
                    <a:pt x="36795" y="58521"/>
                    <a:pt x="36795" y="52780"/>
                  </a:cubicBezTo>
                  <a:cubicBezTo>
                    <a:pt x="36795" y="50529"/>
                    <a:pt x="35001" y="48702"/>
                    <a:pt x="32718" y="48702"/>
                  </a:cubicBezTo>
                  <a:cubicBezTo>
                    <a:pt x="30467" y="48702"/>
                    <a:pt x="28640" y="50529"/>
                    <a:pt x="28640" y="52780"/>
                  </a:cubicBezTo>
                  <a:cubicBezTo>
                    <a:pt x="28640" y="58521"/>
                    <a:pt x="24073" y="63186"/>
                    <a:pt x="18398" y="63186"/>
                  </a:cubicBezTo>
                  <a:cubicBezTo>
                    <a:pt x="12754" y="63186"/>
                    <a:pt x="8155" y="58521"/>
                    <a:pt x="8155" y="52780"/>
                  </a:cubicBezTo>
                  <a:lnTo>
                    <a:pt x="8155" y="16996"/>
                  </a:lnTo>
                  <a:cubicBezTo>
                    <a:pt x="8155" y="12136"/>
                    <a:pt x="12135" y="8156"/>
                    <a:pt x="16995" y="8156"/>
                  </a:cubicBezTo>
                  <a:close/>
                  <a:moveTo>
                    <a:pt x="79951" y="101644"/>
                  </a:moveTo>
                  <a:lnTo>
                    <a:pt x="79951" y="161991"/>
                  </a:lnTo>
                  <a:lnTo>
                    <a:pt x="41101" y="161991"/>
                  </a:lnTo>
                  <a:lnTo>
                    <a:pt x="41101" y="101644"/>
                  </a:lnTo>
                  <a:close/>
                  <a:moveTo>
                    <a:pt x="176017" y="64425"/>
                  </a:moveTo>
                  <a:cubicBezTo>
                    <a:pt x="178985" y="68079"/>
                    <a:pt x="183258" y="70623"/>
                    <a:pt x="188151" y="71210"/>
                  </a:cubicBezTo>
                  <a:lnTo>
                    <a:pt x="188151" y="161991"/>
                  </a:lnTo>
                  <a:lnTo>
                    <a:pt x="88106" y="161991"/>
                  </a:lnTo>
                  <a:lnTo>
                    <a:pt x="88106" y="97567"/>
                  </a:lnTo>
                  <a:cubicBezTo>
                    <a:pt x="88106" y="95316"/>
                    <a:pt x="86280" y="93489"/>
                    <a:pt x="84029" y="93489"/>
                  </a:cubicBezTo>
                  <a:lnTo>
                    <a:pt x="37024" y="93489"/>
                  </a:lnTo>
                  <a:cubicBezTo>
                    <a:pt x="34773" y="93489"/>
                    <a:pt x="32946" y="95316"/>
                    <a:pt x="32946" y="97567"/>
                  </a:cubicBezTo>
                  <a:lnTo>
                    <a:pt x="32946" y="161991"/>
                  </a:lnTo>
                  <a:lnTo>
                    <a:pt x="20616" y="161991"/>
                  </a:lnTo>
                  <a:lnTo>
                    <a:pt x="20616" y="71210"/>
                  </a:lnTo>
                  <a:cubicBezTo>
                    <a:pt x="25509" y="70623"/>
                    <a:pt x="29782" y="68079"/>
                    <a:pt x="32750" y="64425"/>
                  </a:cubicBezTo>
                  <a:cubicBezTo>
                    <a:pt x="36110" y="68633"/>
                    <a:pt x="41297" y="71341"/>
                    <a:pt x="47070" y="71341"/>
                  </a:cubicBezTo>
                  <a:cubicBezTo>
                    <a:pt x="52844" y="71341"/>
                    <a:pt x="58031" y="68633"/>
                    <a:pt x="61391" y="64425"/>
                  </a:cubicBezTo>
                  <a:cubicBezTo>
                    <a:pt x="64783" y="68633"/>
                    <a:pt x="69937" y="71341"/>
                    <a:pt x="75711" y="71341"/>
                  </a:cubicBezTo>
                  <a:cubicBezTo>
                    <a:pt x="81517" y="71341"/>
                    <a:pt x="86671" y="68633"/>
                    <a:pt x="90063" y="64425"/>
                  </a:cubicBezTo>
                  <a:cubicBezTo>
                    <a:pt x="93423" y="68633"/>
                    <a:pt x="98610" y="71341"/>
                    <a:pt x="104384" y="71341"/>
                  </a:cubicBezTo>
                  <a:cubicBezTo>
                    <a:pt x="110157" y="71341"/>
                    <a:pt x="115344" y="68633"/>
                    <a:pt x="118704" y="64425"/>
                  </a:cubicBezTo>
                  <a:cubicBezTo>
                    <a:pt x="122096" y="68633"/>
                    <a:pt x="127250" y="71341"/>
                    <a:pt x="133056" y="71341"/>
                  </a:cubicBezTo>
                  <a:cubicBezTo>
                    <a:pt x="138830" y="71341"/>
                    <a:pt x="143984" y="68633"/>
                    <a:pt x="147377" y="64425"/>
                  </a:cubicBezTo>
                  <a:cubicBezTo>
                    <a:pt x="150736" y="68633"/>
                    <a:pt x="155923" y="71341"/>
                    <a:pt x="161697" y="71341"/>
                  </a:cubicBezTo>
                  <a:cubicBezTo>
                    <a:pt x="167503" y="71341"/>
                    <a:pt x="172657" y="68633"/>
                    <a:pt x="176017" y="64425"/>
                  </a:cubicBezTo>
                  <a:close/>
                  <a:moveTo>
                    <a:pt x="16995" y="1"/>
                  </a:moveTo>
                  <a:cubicBezTo>
                    <a:pt x="7633" y="1"/>
                    <a:pt x="0" y="7634"/>
                    <a:pt x="0" y="16996"/>
                  </a:cubicBezTo>
                  <a:lnTo>
                    <a:pt x="0" y="52780"/>
                  </a:lnTo>
                  <a:cubicBezTo>
                    <a:pt x="0" y="60935"/>
                    <a:pt x="5219" y="67850"/>
                    <a:pt x="12461" y="70329"/>
                  </a:cubicBezTo>
                  <a:lnTo>
                    <a:pt x="12461" y="166069"/>
                  </a:lnTo>
                  <a:cubicBezTo>
                    <a:pt x="12461" y="168319"/>
                    <a:pt x="14288" y="170146"/>
                    <a:pt x="16538" y="170146"/>
                  </a:cubicBezTo>
                  <a:lnTo>
                    <a:pt x="192229" y="170146"/>
                  </a:lnTo>
                  <a:cubicBezTo>
                    <a:pt x="194480" y="170146"/>
                    <a:pt x="196306" y="168319"/>
                    <a:pt x="196306" y="166069"/>
                  </a:cubicBezTo>
                  <a:lnTo>
                    <a:pt x="196306" y="70329"/>
                  </a:lnTo>
                  <a:cubicBezTo>
                    <a:pt x="203548" y="67850"/>
                    <a:pt x="208767" y="60935"/>
                    <a:pt x="208767" y="52780"/>
                  </a:cubicBezTo>
                  <a:lnTo>
                    <a:pt x="208767" y="16996"/>
                  </a:lnTo>
                  <a:cubicBezTo>
                    <a:pt x="208767" y="7634"/>
                    <a:pt x="201134" y="1"/>
                    <a:pt x="19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3" name="Google Shape;2193;p52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UTILIZED </a:t>
            </a:r>
            <a:endParaRPr/>
          </a:p>
        </p:txBody>
      </p:sp>
      <p:grpSp>
        <p:nvGrpSpPr>
          <p:cNvPr id="2194" name="Google Shape;2194;p52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195" name="Google Shape;2195;p52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6" name="Google Shape;2196;p52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197" name="Google Shape;2197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98" name="Google Shape;2198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99" name="Google Shape;2199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00" name="Google Shape;2200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01" name="Google Shape;2201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4" name="Google Shape;2204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05" name="Google Shape;2205;p52"/>
          <p:cNvSpPr txBox="1"/>
          <p:nvPr>
            <p:ph idx="1" type="subTitle"/>
          </p:nvPr>
        </p:nvSpPr>
        <p:spPr>
          <a:xfrm>
            <a:off x="3364650" y="2951425"/>
            <a:ext cx="24147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 autoregressive integrated moving average, or ARIMA, is a statistical analysis model that uses time series data to either better understand the data set or to predict future trends. A statistical model is autoregressive if it predicts future values based on past values.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53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211" name="Google Shape;2211;p53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3" name="Google Shape;2213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14" name="Google Shape;2214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15" name="Google Shape;2215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16" name="Google Shape;2216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17" name="Google Shape;2217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18" name="Google Shape;2218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21" name="Google Shape;2221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22" name="Google Shape;2222;p53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ETS Forecasts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8/21 - 1/22</a:t>
            </a:r>
            <a:endParaRPr sz="3000"/>
          </a:p>
        </p:txBody>
      </p:sp>
      <p:grpSp>
        <p:nvGrpSpPr>
          <p:cNvPr id="2223" name="Google Shape;2223;p53"/>
          <p:cNvGrpSpPr/>
          <p:nvPr/>
        </p:nvGrpSpPr>
        <p:grpSpPr>
          <a:xfrm>
            <a:off x="431391" y="2780287"/>
            <a:ext cx="3019120" cy="1039198"/>
            <a:chOff x="717105" y="770491"/>
            <a:chExt cx="4221365" cy="1537958"/>
          </a:xfrm>
        </p:grpSpPr>
        <p:sp>
          <p:nvSpPr>
            <p:cNvPr id="2224" name="Google Shape;2224;p53"/>
            <p:cNvSpPr/>
            <p:nvPr/>
          </p:nvSpPr>
          <p:spPr>
            <a:xfrm>
              <a:off x="717470" y="1000749"/>
              <a:ext cx="4221000" cy="1307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six-month ahead forecast for the ETS model is shown below in </a:t>
              </a:r>
              <a:r>
                <a:rPr i="1"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Figure 2.1</a:t>
              </a: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25" name="Google Shape;2225;p53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6" name="Google Shape;2226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27" name="Google Shape;2227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28" name="Google Shape;2228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29" name="Google Shape;2229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0" name="Google Shape;2230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31" name="Google Shape;2231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34" name="Google Shape;2234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35" name="Google Shape;2235;p53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236" name="Google Shape;2236;p53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39" name="Google Shape;2239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40" name="Google Shape;2240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41" name="Google Shape;2241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42" name="Google Shape;2242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43" name="Google Shape;2243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6" name="Google Shape;2246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247" name="Google Shape;22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88" y="1639125"/>
            <a:ext cx="3080775" cy="29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54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253" name="Google Shape;2253;p54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5" name="Google Shape;2255;p5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56" name="Google Shape;2256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57" name="Google Shape;2257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58" name="Google Shape;2258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59" name="Google Shape;2259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60" name="Google Shape;2260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3" name="Google Shape;2263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64" name="Google Shape;2264;p5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ETS ACF</a:t>
            </a:r>
            <a:endParaRPr sz="3000"/>
          </a:p>
        </p:txBody>
      </p:sp>
      <p:grpSp>
        <p:nvGrpSpPr>
          <p:cNvPr id="2265" name="Google Shape;2265;p54"/>
          <p:cNvGrpSpPr/>
          <p:nvPr/>
        </p:nvGrpSpPr>
        <p:grpSpPr>
          <a:xfrm>
            <a:off x="431391" y="2780287"/>
            <a:ext cx="3019120" cy="1039198"/>
            <a:chOff x="717105" y="770491"/>
            <a:chExt cx="4221365" cy="1537958"/>
          </a:xfrm>
        </p:grpSpPr>
        <p:sp>
          <p:nvSpPr>
            <p:cNvPr id="2266" name="Google Shape;2266;p54"/>
            <p:cNvSpPr/>
            <p:nvPr/>
          </p:nvSpPr>
          <p:spPr>
            <a:xfrm>
              <a:off x="717470" y="1000749"/>
              <a:ext cx="4221000" cy="1307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plot shows a mean that is close to zero and no extreme correlation in the series. 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7" name="Google Shape;2267;p54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8" name="Google Shape;2268;p5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69" name="Google Shape;2269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70" name="Google Shape;2270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71" name="Google Shape;2271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72" name="Google Shape;2272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73" name="Google Shape;2273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6" name="Google Shape;2276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77" name="Google Shape;2277;p54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278" name="Google Shape;2278;p54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0" name="Google Shape;2280;p5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81" name="Google Shape;2281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82" name="Google Shape;2282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83" name="Google Shape;2283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4" name="Google Shape;2284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85" name="Google Shape;2285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88" name="Google Shape;2288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289" name="Google Shape;22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100" y="1639125"/>
            <a:ext cx="2982750" cy="2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4" name="Google Shape;2294;p55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295" name="Google Shape;2295;p55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7" name="Google Shape;2297;p5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98" name="Google Shape;2298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99" name="Google Shape;2299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00" name="Google Shape;2300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1" name="Google Shape;2301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02" name="Google Shape;2302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5" name="Google Shape;2305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06" name="Google Shape;2306;p55"/>
          <p:cNvSpPr txBox="1"/>
          <p:nvPr>
            <p:ph type="title"/>
          </p:nvPr>
        </p:nvSpPr>
        <p:spPr>
          <a:xfrm>
            <a:off x="973428" y="170080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ARIMA Forecasts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8/21 - 1/22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grpSp>
        <p:nvGrpSpPr>
          <p:cNvPr id="2307" name="Google Shape;2307;p55"/>
          <p:cNvGrpSpPr/>
          <p:nvPr/>
        </p:nvGrpSpPr>
        <p:grpSpPr>
          <a:xfrm>
            <a:off x="431391" y="2780287"/>
            <a:ext cx="3019120" cy="1039198"/>
            <a:chOff x="717105" y="770491"/>
            <a:chExt cx="4221365" cy="1537958"/>
          </a:xfrm>
        </p:grpSpPr>
        <p:sp>
          <p:nvSpPr>
            <p:cNvPr id="2308" name="Google Shape;2308;p55"/>
            <p:cNvSpPr/>
            <p:nvPr/>
          </p:nvSpPr>
          <p:spPr>
            <a:xfrm>
              <a:off x="717470" y="1000749"/>
              <a:ext cx="4221000" cy="1307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Very similar to the ETA Forecasts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9" name="Google Shape;2309;p55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5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11" name="Google Shape;2311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12" name="Google Shape;2312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13" name="Google Shape;2313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14" name="Google Shape;2314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15" name="Google Shape;2315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18" name="Google Shape;2318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19" name="Google Shape;2319;p55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320" name="Google Shape;2320;p55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5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2" name="Google Shape;2322;p5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23" name="Google Shape;2323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24" name="Google Shape;2324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25" name="Google Shape;2325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26" name="Google Shape;2326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27" name="Google Shape;2327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0" name="Google Shape;2330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331" name="Google Shape;2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50" y="1639123"/>
            <a:ext cx="3132050" cy="3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6" name="Google Shape;2336;p56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337" name="Google Shape;2337;p56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9" name="Google Shape;2339;p5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40" name="Google Shape;2340;p5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41" name="Google Shape;2341;p5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42" name="Google Shape;2342;p5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3" name="Google Shape;2343;p5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44" name="Google Shape;2344;p5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7" name="Google Shape;2347;p5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48" name="Google Shape;2348;p56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ARIMA</a:t>
            </a:r>
            <a:r>
              <a:rPr lang="en" sz="3000"/>
              <a:t> ACF</a:t>
            </a:r>
            <a:endParaRPr sz="3000"/>
          </a:p>
        </p:txBody>
      </p:sp>
      <p:grpSp>
        <p:nvGrpSpPr>
          <p:cNvPr id="2349" name="Google Shape;2349;p56"/>
          <p:cNvGrpSpPr/>
          <p:nvPr/>
        </p:nvGrpSpPr>
        <p:grpSpPr>
          <a:xfrm>
            <a:off x="431391" y="2780287"/>
            <a:ext cx="3019118" cy="1336983"/>
            <a:chOff x="717105" y="770491"/>
            <a:chExt cx="4221363" cy="1978663"/>
          </a:xfrm>
        </p:grpSpPr>
        <p:sp>
          <p:nvSpPr>
            <p:cNvPr id="2350" name="Google Shape;2350;p56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mean of the residuals near zero with no correlation and only one extreme outlier. The ARIMA model appears to be a more accurate fit of the data, though this does not necessarily mean that it will be a better predictor of future values. 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2" name="Google Shape;2352;p5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53" name="Google Shape;2353;p5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54" name="Google Shape;2354;p5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55" name="Google Shape;2355;p5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56" name="Google Shape;2356;p5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57" name="Google Shape;2357;p5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60" name="Google Shape;2360;p5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61" name="Google Shape;2361;p56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362" name="Google Shape;2362;p56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6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4" name="Google Shape;2364;p5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65" name="Google Shape;2365;p5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66" name="Google Shape;2366;p5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67" name="Google Shape;2367;p5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68" name="Google Shape;2368;p5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69" name="Google Shape;2369;p5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2" name="Google Shape;2372;p5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373" name="Google Shape;2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738" y="1710800"/>
            <a:ext cx="2977725" cy="28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378;p57"/>
          <p:cNvGrpSpPr/>
          <p:nvPr/>
        </p:nvGrpSpPr>
        <p:grpSpPr>
          <a:xfrm>
            <a:off x="1030130" y="783075"/>
            <a:ext cx="4731341" cy="1298065"/>
            <a:chOff x="717109" y="770510"/>
            <a:chExt cx="4549367" cy="1248140"/>
          </a:xfrm>
        </p:grpSpPr>
        <p:sp>
          <p:nvSpPr>
            <p:cNvPr id="2379" name="Google Shape;2379;p57"/>
            <p:cNvSpPr/>
            <p:nvPr/>
          </p:nvSpPr>
          <p:spPr>
            <a:xfrm>
              <a:off x="717576" y="1000750"/>
              <a:ext cx="4548900" cy="1017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717109" y="770510"/>
              <a:ext cx="4548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1" name="Google Shape;2381;p5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82" name="Google Shape;2382;p5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83" name="Google Shape;2383;p5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84" name="Google Shape;2384;p5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85" name="Google Shape;2385;p5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86" name="Google Shape;2386;p5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5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9" name="Google Shape;2389;p5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90" name="Google Shape;2390;p57"/>
          <p:cNvGrpSpPr/>
          <p:nvPr/>
        </p:nvGrpSpPr>
        <p:grpSpPr>
          <a:xfrm>
            <a:off x="2912762" y="2004029"/>
            <a:ext cx="6057924" cy="2702431"/>
            <a:chOff x="2397378" y="1726636"/>
            <a:chExt cx="4835122" cy="2668541"/>
          </a:xfrm>
        </p:grpSpPr>
        <p:sp>
          <p:nvSpPr>
            <p:cNvPr id="2391" name="Google Shape;2391;p57"/>
            <p:cNvSpPr/>
            <p:nvPr/>
          </p:nvSpPr>
          <p:spPr>
            <a:xfrm>
              <a:off x="2398600" y="1963076"/>
              <a:ext cx="4833900" cy="24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>
              <a:off x="2397378" y="1726636"/>
              <a:ext cx="4835100" cy="23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3" name="Google Shape;2393;p57"/>
            <p:cNvGrpSpPr/>
            <p:nvPr/>
          </p:nvGrpSpPr>
          <p:grpSpPr>
            <a:xfrm>
              <a:off x="2470489" y="1793492"/>
              <a:ext cx="384201" cy="103830"/>
              <a:chOff x="965750" y="594475"/>
              <a:chExt cx="374100" cy="101100"/>
            </a:xfrm>
          </p:grpSpPr>
          <p:grpSp>
            <p:nvGrpSpPr>
              <p:cNvPr id="2394" name="Google Shape;2394;p5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95" name="Google Shape;2395;p5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96" name="Google Shape;2396;p5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97" name="Google Shape;2397;p5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98" name="Google Shape;2398;p5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5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01" name="Google Shape;2401;p5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02" name="Google Shape;2402;p57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2403" name="Google Shape;2403;p57"/>
          <p:cNvGrpSpPr/>
          <p:nvPr/>
        </p:nvGrpSpPr>
        <p:grpSpPr>
          <a:xfrm>
            <a:off x="255242" y="2334575"/>
            <a:ext cx="2752560" cy="2217903"/>
            <a:chOff x="717136" y="770509"/>
            <a:chExt cx="2767227" cy="2229720"/>
          </a:xfrm>
        </p:grpSpPr>
        <p:sp>
          <p:nvSpPr>
            <p:cNvPr id="2404" name="Google Shape;2404;p57"/>
            <p:cNvSpPr/>
            <p:nvPr/>
          </p:nvSpPr>
          <p:spPr>
            <a:xfrm>
              <a:off x="717463" y="1000729"/>
              <a:ext cx="2766900" cy="1999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>
              <a:off x="717136" y="770509"/>
              <a:ext cx="2766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6" name="Google Shape;2406;p5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07" name="Google Shape;2407;p5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08" name="Google Shape;2408;p5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9" name="Google Shape;2409;p5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10" name="Google Shape;2410;p5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11" name="Google Shape;2411;p5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5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5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4" name="Google Shape;2414;p5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15" name="Google Shape;2415;p57"/>
          <p:cNvSpPr txBox="1"/>
          <p:nvPr>
            <p:ph idx="1" type="subTitle"/>
          </p:nvPr>
        </p:nvSpPr>
        <p:spPr>
          <a:xfrm>
            <a:off x="78901" y="2718279"/>
            <a:ext cx="27525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A comparison of the forecasted values from each model for the final six months of data compared to their actual values.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16" name="Google Shape;2416;p57"/>
          <p:cNvPicPr preferRelativeResize="0"/>
          <p:nvPr/>
        </p:nvPicPr>
        <p:blipFill rotWithShape="1">
          <a:blip r:embed="rId3">
            <a:alphaModFix/>
          </a:blip>
          <a:srcRect b="21800" l="18032" r="13116" t="50000"/>
          <a:stretch/>
        </p:blipFill>
        <p:spPr>
          <a:xfrm>
            <a:off x="3148038" y="2718312"/>
            <a:ext cx="5666576" cy="14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1" name="Google Shape;2421;p58"/>
          <p:cNvGrpSpPr/>
          <p:nvPr/>
        </p:nvGrpSpPr>
        <p:grpSpPr>
          <a:xfrm>
            <a:off x="1030130" y="783075"/>
            <a:ext cx="4731341" cy="1298065"/>
            <a:chOff x="717109" y="770510"/>
            <a:chExt cx="4549367" cy="1248140"/>
          </a:xfrm>
        </p:grpSpPr>
        <p:sp>
          <p:nvSpPr>
            <p:cNvPr id="2422" name="Google Shape;2422;p58"/>
            <p:cNvSpPr/>
            <p:nvPr/>
          </p:nvSpPr>
          <p:spPr>
            <a:xfrm>
              <a:off x="717576" y="1000750"/>
              <a:ext cx="4548900" cy="1017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8"/>
            <p:cNvSpPr/>
            <p:nvPr/>
          </p:nvSpPr>
          <p:spPr>
            <a:xfrm>
              <a:off x="717109" y="770510"/>
              <a:ext cx="4548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5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25" name="Google Shape;2425;p5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26" name="Google Shape;2426;p5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27" name="Google Shape;2427;p5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8" name="Google Shape;2428;p5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29" name="Google Shape;2429;p5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5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5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32" name="Google Shape;2432;p5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33" name="Google Shape;2433;p58"/>
          <p:cNvGrpSpPr/>
          <p:nvPr/>
        </p:nvGrpSpPr>
        <p:grpSpPr>
          <a:xfrm>
            <a:off x="2912762" y="2004029"/>
            <a:ext cx="6057924" cy="2702431"/>
            <a:chOff x="2397378" y="1726636"/>
            <a:chExt cx="4835122" cy="2668541"/>
          </a:xfrm>
        </p:grpSpPr>
        <p:sp>
          <p:nvSpPr>
            <p:cNvPr id="2434" name="Google Shape;2434;p58"/>
            <p:cNvSpPr/>
            <p:nvPr/>
          </p:nvSpPr>
          <p:spPr>
            <a:xfrm>
              <a:off x="2398600" y="1963076"/>
              <a:ext cx="4833900" cy="24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8"/>
            <p:cNvSpPr/>
            <p:nvPr/>
          </p:nvSpPr>
          <p:spPr>
            <a:xfrm>
              <a:off x="2397378" y="1726636"/>
              <a:ext cx="4835100" cy="23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6" name="Google Shape;2436;p58"/>
            <p:cNvGrpSpPr/>
            <p:nvPr/>
          </p:nvGrpSpPr>
          <p:grpSpPr>
            <a:xfrm>
              <a:off x="2470489" y="1793492"/>
              <a:ext cx="384201" cy="103830"/>
              <a:chOff x="965750" y="594475"/>
              <a:chExt cx="374100" cy="101100"/>
            </a:xfrm>
          </p:grpSpPr>
          <p:grpSp>
            <p:nvGrpSpPr>
              <p:cNvPr id="2437" name="Google Shape;2437;p5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38" name="Google Shape;2438;p5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39" name="Google Shape;2439;p5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0" name="Google Shape;2440;p5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1" name="Google Shape;2441;p5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5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5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44" name="Google Shape;2444;p5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45" name="Google Shape;2445;p58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2446" name="Google Shape;2446;p58"/>
          <p:cNvGrpSpPr/>
          <p:nvPr/>
        </p:nvGrpSpPr>
        <p:grpSpPr>
          <a:xfrm>
            <a:off x="193742" y="2280750"/>
            <a:ext cx="2752560" cy="2217903"/>
            <a:chOff x="717136" y="770509"/>
            <a:chExt cx="2767227" cy="2229720"/>
          </a:xfrm>
        </p:grpSpPr>
        <p:sp>
          <p:nvSpPr>
            <p:cNvPr id="2447" name="Google Shape;2447;p58"/>
            <p:cNvSpPr/>
            <p:nvPr/>
          </p:nvSpPr>
          <p:spPr>
            <a:xfrm>
              <a:off x="717463" y="1000729"/>
              <a:ext cx="2766900" cy="1999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8"/>
            <p:cNvSpPr/>
            <p:nvPr/>
          </p:nvSpPr>
          <p:spPr>
            <a:xfrm>
              <a:off x="717136" y="770509"/>
              <a:ext cx="2766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9" name="Google Shape;2449;p5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50" name="Google Shape;2450;p5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51" name="Google Shape;2451;p5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52" name="Google Shape;2452;p5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53" name="Google Shape;2453;p5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54" name="Google Shape;2454;p5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5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5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7" name="Google Shape;2457;p5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58" name="Google Shape;2458;p58"/>
          <p:cNvSpPr txBox="1"/>
          <p:nvPr>
            <p:ph idx="1" type="subTitle"/>
          </p:nvPr>
        </p:nvSpPr>
        <p:spPr>
          <a:xfrm>
            <a:off x="193776" y="3048154"/>
            <a:ext cx="27525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accuracy measures of each model </a:t>
            </a:r>
            <a:r>
              <a:rPr lang="en">
                <a:solidFill>
                  <a:schemeClr val="dk1"/>
                </a:solidFill>
              </a:rPr>
              <a:t>along with lower AIC, AICc, and BIC for ETS model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9" name="Google Shape;2459;p58"/>
          <p:cNvPicPr preferRelativeResize="0"/>
          <p:nvPr/>
        </p:nvPicPr>
        <p:blipFill rotWithShape="1">
          <a:blip r:embed="rId3">
            <a:alphaModFix/>
          </a:blip>
          <a:srcRect b="34152" l="14801" r="13729" t="44770"/>
          <a:stretch/>
        </p:blipFill>
        <p:spPr>
          <a:xfrm>
            <a:off x="3000925" y="2901500"/>
            <a:ext cx="5881576" cy="10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41"/>
          <p:cNvGrpSpPr/>
          <p:nvPr/>
        </p:nvGrpSpPr>
        <p:grpSpPr>
          <a:xfrm>
            <a:off x="4808785" y="2850450"/>
            <a:ext cx="1708500" cy="1826575"/>
            <a:chOff x="717127" y="770492"/>
            <a:chExt cx="1708500" cy="1826575"/>
          </a:xfrm>
        </p:grpSpPr>
        <p:sp>
          <p:nvSpPr>
            <p:cNvPr id="1336" name="Google Shape;1336;p41"/>
            <p:cNvSpPr/>
            <p:nvPr/>
          </p:nvSpPr>
          <p:spPr>
            <a:xfrm>
              <a:off x="717317" y="1000767"/>
              <a:ext cx="1708200" cy="1596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17127" y="770492"/>
              <a:ext cx="1708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39" name="Google Shape;1339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0" name="Google Shape;1340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41" name="Google Shape;1341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3" name="Google Shape;1343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6" name="Google Shape;1346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47" name="Google Shape;1347;p41"/>
          <p:cNvGrpSpPr/>
          <p:nvPr/>
        </p:nvGrpSpPr>
        <p:grpSpPr>
          <a:xfrm>
            <a:off x="2586108" y="2842425"/>
            <a:ext cx="1708105" cy="1826575"/>
            <a:chOff x="717113" y="770492"/>
            <a:chExt cx="1708105" cy="1826575"/>
          </a:xfrm>
        </p:grpSpPr>
        <p:sp>
          <p:nvSpPr>
            <p:cNvPr id="1348" name="Google Shape;1348;p41"/>
            <p:cNvSpPr/>
            <p:nvPr/>
          </p:nvSpPr>
          <p:spPr>
            <a:xfrm>
              <a:off x="717318" y="1000767"/>
              <a:ext cx="1707900" cy="1596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717113" y="770492"/>
              <a:ext cx="1707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51" name="Google Shape;135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52" name="Google Shape;135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53" name="Google Shape;135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55" name="Google Shape;135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8" name="Google Shape;135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9" name="Google Shape;1359;p41"/>
          <p:cNvGrpSpPr/>
          <p:nvPr/>
        </p:nvGrpSpPr>
        <p:grpSpPr>
          <a:xfrm>
            <a:off x="485396" y="2850450"/>
            <a:ext cx="1707792" cy="1826575"/>
            <a:chOff x="717105" y="770492"/>
            <a:chExt cx="1707792" cy="1826575"/>
          </a:xfrm>
        </p:grpSpPr>
        <p:sp>
          <p:nvSpPr>
            <p:cNvPr id="1360" name="Google Shape;1360;p41"/>
            <p:cNvSpPr/>
            <p:nvPr/>
          </p:nvSpPr>
          <p:spPr>
            <a:xfrm>
              <a:off x="717297" y="1000767"/>
              <a:ext cx="1707600" cy="1596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717105" y="770492"/>
              <a:ext cx="170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2" name="Google Shape;1362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63" name="Google Shape;1363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64" name="Google Shape;1364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65" name="Google Shape;1365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6" name="Google Shape;1366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67" name="Google Shape;1367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0" name="Google Shape;1370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71" name="Google Shape;1371;p41"/>
          <p:cNvSpPr txBox="1"/>
          <p:nvPr>
            <p:ph type="title"/>
          </p:nvPr>
        </p:nvSpPr>
        <p:spPr>
          <a:xfrm>
            <a:off x="546947" y="3466987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Hays</a:t>
            </a:r>
            <a:endParaRPr/>
          </a:p>
        </p:txBody>
      </p:sp>
      <p:sp>
        <p:nvSpPr>
          <p:cNvPr id="1372" name="Google Shape;1372;p41"/>
          <p:cNvSpPr txBox="1"/>
          <p:nvPr>
            <p:ph idx="3" type="title"/>
          </p:nvPr>
        </p:nvSpPr>
        <p:spPr>
          <a:xfrm>
            <a:off x="2677858" y="3466987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Joshlyn Javier</a:t>
            </a:r>
            <a:endParaRPr/>
          </a:p>
        </p:txBody>
      </p:sp>
      <p:sp>
        <p:nvSpPr>
          <p:cNvPr id="1373" name="Google Shape;1373;p41"/>
          <p:cNvSpPr txBox="1"/>
          <p:nvPr>
            <p:ph idx="5" type="title"/>
          </p:nvPr>
        </p:nvSpPr>
        <p:spPr>
          <a:xfrm>
            <a:off x="4886498" y="3466974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Pham</a:t>
            </a:r>
            <a:endParaRPr/>
          </a:p>
        </p:txBody>
      </p:sp>
      <p:sp>
        <p:nvSpPr>
          <p:cNvPr id="1374" name="Google Shape;1374;p41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375" name="Google Shape;1375;p4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76" name="Google Shape;1376;p4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7" name="Google Shape;1377;p4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78" name="Google Shape;1378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79" name="Google Shape;1379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80" name="Google Shape;1380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1" name="Google Shape;1381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82" name="Google Shape;1382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5" name="Google Shape;1385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86" name="Google Shape;1386;p41"/>
          <p:cNvGrpSpPr/>
          <p:nvPr/>
        </p:nvGrpSpPr>
        <p:grpSpPr>
          <a:xfrm>
            <a:off x="485404" y="1294446"/>
            <a:ext cx="1372200" cy="228900"/>
            <a:chOff x="717110" y="770492"/>
            <a:chExt cx="1372200" cy="228900"/>
          </a:xfrm>
        </p:grpSpPr>
        <p:sp>
          <p:nvSpPr>
            <p:cNvPr id="1387" name="Google Shape;1387;p41"/>
            <p:cNvSpPr/>
            <p:nvPr/>
          </p:nvSpPr>
          <p:spPr>
            <a:xfrm>
              <a:off x="717110" y="770492"/>
              <a:ext cx="1372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8" name="Google Shape;1388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89" name="Google Shape;1389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90" name="Google Shape;1390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91" name="Google Shape;1391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2" name="Google Shape;1392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3" name="Google Shape;1393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6" name="Google Shape;1396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7" name="Google Shape;1397;p41"/>
          <p:cNvGrpSpPr/>
          <p:nvPr/>
        </p:nvGrpSpPr>
        <p:grpSpPr>
          <a:xfrm>
            <a:off x="2498908" y="1294446"/>
            <a:ext cx="1372200" cy="228900"/>
            <a:chOff x="717110" y="770492"/>
            <a:chExt cx="1372200" cy="228900"/>
          </a:xfrm>
        </p:grpSpPr>
        <p:sp>
          <p:nvSpPr>
            <p:cNvPr id="1398" name="Google Shape;1398;p41"/>
            <p:cNvSpPr/>
            <p:nvPr/>
          </p:nvSpPr>
          <p:spPr>
            <a:xfrm>
              <a:off x="717110" y="770492"/>
              <a:ext cx="1372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9" name="Google Shape;1399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00" name="Google Shape;1400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01" name="Google Shape;1401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02" name="Google Shape;1402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3" name="Google Shape;1403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04" name="Google Shape;1404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7" name="Google Shape;1407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08" name="Google Shape;1408;p41"/>
          <p:cNvGrpSpPr/>
          <p:nvPr/>
        </p:nvGrpSpPr>
        <p:grpSpPr>
          <a:xfrm>
            <a:off x="4808778" y="1294446"/>
            <a:ext cx="1372200" cy="228900"/>
            <a:chOff x="717110" y="770492"/>
            <a:chExt cx="1372200" cy="228900"/>
          </a:xfrm>
        </p:grpSpPr>
        <p:sp>
          <p:nvSpPr>
            <p:cNvPr id="1409" name="Google Shape;1409;p41"/>
            <p:cNvSpPr/>
            <p:nvPr/>
          </p:nvSpPr>
          <p:spPr>
            <a:xfrm>
              <a:off x="717110" y="770492"/>
              <a:ext cx="1372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0" name="Google Shape;1410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11" name="Google Shape;141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12" name="Google Shape;141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13" name="Google Shape;141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4" name="Google Shape;141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15" name="Google Shape;141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19" name="Google Shape;1419;p41"/>
          <p:cNvGrpSpPr/>
          <p:nvPr/>
        </p:nvGrpSpPr>
        <p:grpSpPr>
          <a:xfrm>
            <a:off x="7003346" y="2850450"/>
            <a:ext cx="1707792" cy="1826575"/>
            <a:chOff x="717105" y="770492"/>
            <a:chExt cx="1707792" cy="1826575"/>
          </a:xfrm>
        </p:grpSpPr>
        <p:sp>
          <p:nvSpPr>
            <p:cNvPr id="1420" name="Google Shape;1420;p41"/>
            <p:cNvSpPr/>
            <p:nvPr/>
          </p:nvSpPr>
          <p:spPr>
            <a:xfrm>
              <a:off x="717297" y="1000767"/>
              <a:ext cx="1707600" cy="1596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717105" y="770492"/>
              <a:ext cx="170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23" name="Google Shape;1423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24" name="Google Shape;1424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25" name="Google Shape;1425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6" name="Google Shape;1426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27" name="Google Shape;1427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30" name="Google Shape;1430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31" name="Google Shape;1431;p41"/>
          <p:cNvSpPr txBox="1"/>
          <p:nvPr>
            <p:ph type="title"/>
          </p:nvPr>
        </p:nvSpPr>
        <p:spPr>
          <a:xfrm>
            <a:off x="7123597" y="3384549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Zekulin</a:t>
            </a:r>
            <a:endParaRPr/>
          </a:p>
        </p:txBody>
      </p:sp>
      <p:grpSp>
        <p:nvGrpSpPr>
          <p:cNvPr id="1432" name="Google Shape;1432;p41"/>
          <p:cNvGrpSpPr/>
          <p:nvPr/>
        </p:nvGrpSpPr>
        <p:grpSpPr>
          <a:xfrm>
            <a:off x="7044754" y="1294446"/>
            <a:ext cx="1372200" cy="228900"/>
            <a:chOff x="717110" y="770492"/>
            <a:chExt cx="1372200" cy="228900"/>
          </a:xfrm>
        </p:grpSpPr>
        <p:sp>
          <p:nvSpPr>
            <p:cNvPr id="1433" name="Google Shape;1433;p41"/>
            <p:cNvSpPr/>
            <p:nvPr/>
          </p:nvSpPr>
          <p:spPr>
            <a:xfrm>
              <a:off x="717110" y="770492"/>
              <a:ext cx="1372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35" name="Google Shape;1435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36" name="Google Shape;1436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37" name="Google Shape;1437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8" name="Google Shape;1438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39" name="Google Shape;1439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2" name="Google Shape;1442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3" name="Google Shape;1443;p41"/>
          <p:cNvSpPr/>
          <p:nvPr/>
        </p:nvSpPr>
        <p:spPr>
          <a:xfrm>
            <a:off x="826525" y="1523350"/>
            <a:ext cx="1464000" cy="132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4" name="Google Shape;1444;p41"/>
          <p:cNvSpPr/>
          <p:nvPr/>
        </p:nvSpPr>
        <p:spPr>
          <a:xfrm>
            <a:off x="2817650" y="1523350"/>
            <a:ext cx="1464000" cy="132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5" name="Google Shape;1445;p41"/>
          <p:cNvSpPr/>
          <p:nvPr/>
        </p:nvSpPr>
        <p:spPr>
          <a:xfrm>
            <a:off x="5090275" y="1523350"/>
            <a:ext cx="1464000" cy="132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6" name="Google Shape;1446;p41"/>
          <p:cNvSpPr/>
          <p:nvPr/>
        </p:nvSpPr>
        <p:spPr>
          <a:xfrm>
            <a:off x="7301700" y="1523350"/>
            <a:ext cx="1464000" cy="132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47" name="Google Shape;1447;p41"/>
          <p:cNvGrpSpPr/>
          <p:nvPr/>
        </p:nvGrpSpPr>
        <p:grpSpPr>
          <a:xfrm>
            <a:off x="5307338" y="1697282"/>
            <a:ext cx="1036514" cy="979254"/>
            <a:chOff x="6630539" y="2917502"/>
            <a:chExt cx="371777" cy="349434"/>
          </a:xfrm>
        </p:grpSpPr>
        <p:sp>
          <p:nvSpPr>
            <p:cNvPr id="1448" name="Google Shape;1448;p41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41"/>
          <p:cNvGrpSpPr/>
          <p:nvPr/>
        </p:nvGrpSpPr>
        <p:grpSpPr>
          <a:xfrm>
            <a:off x="7508788" y="1697282"/>
            <a:ext cx="1036514" cy="979254"/>
            <a:chOff x="6630539" y="2917502"/>
            <a:chExt cx="371777" cy="349434"/>
          </a:xfrm>
        </p:grpSpPr>
        <p:sp>
          <p:nvSpPr>
            <p:cNvPr id="1456" name="Google Shape;1456;p41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41"/>
          <p:cNvGrpSpPr/>
          <p:nvPr/>
        </p:nvGrpSpPr>
        <p:grpSpPr>
          <a:xfrm>
            <a:off x="1040263" y="1697282"/>
            <a:ext cx="1036514" cy="979254"/>
            <a:chOff x="6630539" y="2917502"/>
            <a:chExt cx="371777" cy="349434"/>
          </a:xfrm>
        </p:grpSpPr>
        <p:sp>
          <p:nvSpPr>
            <p:cNvPr id="1464" name="Google Shape;1464;p41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1"/>
          <p:cNvGrpSpPr/>
          <p:nvPr/>
        </p:nvGrpSpPr>
        <p:grpSpPr>
          <a:xfrm>
            <a:off x="3031373" y="1765242"/>
            <a:ext cx="1004932" cy="907243"/>
            <a:chOff x="4880567" y="1535870"/>
            <a:chExt cx="356245" cy="317607"/>
          </a:xfrm>
        </p:grpSpPr>
        <p:sp>
          <p:nvSpPr>
            <p:cNvPr id="1472" name="Google Shape;1472;p41"/>
            <p:cNvSpPr/>
            <p:nvPr/>
          </p:nvSpPr>
          <p:spPr>
            <a:xfrm>
              <a:off x="5103774" y="1535870"/>
              <a:ext cx="100448" cy="128138"/>
            </a:xfrm>
            <a:custGeom>
              <a:rect b="b" l="l" r="r" t="t"/>
              <a:pathLst>
                <a:path extrusionOk="0" h="4026" w="3156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4880567" y="15529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919620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5031398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5070418" y="1552547"/>
              <a:ext cx="166394" cy="173969"/>
            </a:xfrm>
            <a:custGeom>
              <a:rect b="b" l="l" r="r" t="t"/>
              <a:pathLst>
                <a:path extrusionOk="0" h="5466" w="5228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59"/>
          <p:cNvGrpSpPr/>
          <p:nvPr/>
        </p:nvGrpSpPr>
        <p:grpSpPr>
          <a:xfrm>
            <a:off x="1268212" y="926458"/>
            <a:ext cx="6607576" cy="2411863"/>
            <a:chOff x="717116" y="770502"/>
            <a:chExt cx="5830900" cy="2128364"/>
          </a:xfrm>
        </p:grpSpPr>
        <p:sp>
          <p:nvSpPr>
            <p:cNvPr id="2465" name="Google Shape;2465;p59"/>
            <p:cNvSpPr/>
            <p:nvPr/>
          </p:nvSpPr>
          <p:spPr>
            <a:xfrm>
              <a:off x="717516" y="1000767"/>
              <a:ext cx="5830500" cy="189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717116" y="770502"/>
              <a:ext cx="5830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7" name="Google Shape;2467;p5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68" name="Google Shape;2468;p5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69" name="Google Shape;2469;p5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70" name="Google Shape;2470;p5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1" name="Google Shape;2471;p5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72" name="Google Shape;2472;p5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5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5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75" name="Google Shape;2475;p5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76" name="Google Shape;2476;p5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Preferred model is: </a:t>
            </a:r>
            <a:endParaRPr/>
          </a:p>
        </p:txBody>
      </p:sp>
      <p:grpSp>
        <p:nvGrpSpPr>
          <p:cNvPr id="2477" name="Google Shape;2477;p59"/>
          <p:cNvGrpSpPr/>
          <p:nvPr/>
        </p:nvGrpSpPr>
        <p:grpSpPr>
          <a:xfrm>
            <a:off x="2613406" y="3202864"/>
            <a:ext cx="3990150" cy="1675403"/>
            <a:chOff x="717122" y="770508"/>
            <a:chExt cx="2775949" cy="1029434"/>
          </a:xfrm>
        </p:grpSpPr>
        <p:sp>
          <p:nvSpPr>
            <p:cNvPr id="2478" name="Google Shape;2478;p59"/>
            <p:cNvSpPr/>
            <p:nvPr/>
          </p:nvSpPr>
          <p:spPr>
            <a:xfrm>
              <a:off x="717472" y="1000742"/>
              <a:ext cx="2775600" cy="79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9"/>
            <p:cNvSpPr/>
            <p:nvPr/>
          </p:nvSpPr>
          <p:spPr>
            <a:xfrm>
              <a:off x="717122" y="770508"/>
              <a:ext cx="2775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0" name="Google Shape;2480;p5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81" name="Google Shape;2481;p5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82" name="Google Shape;2482;p5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83" name="Google Shape;2483;p5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4" name="Google Shape;2484;p5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85" name="Google Shape;2485;p5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5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5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88" name="Google Shape;2488;p5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89" name="Google Shape;2489;p59"/>
          <p:cNvSpPr txBox="1"/>
          <p:nvPr>
            <p:ph idx="1" type="subTitle"/>
          </p:nvPr>
        </p:nvSpPr>
        <p:spPr>
          <a:xfrm>
            <a:off x="2705650" y="3790275"/>
            <a:ext cx="385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b="1" lang="en" sz="1500"/>
              <a:t>ETS  Model</a:t>
            </a:r>
            <a:endParaRPr b="1"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E</a:t>
            </a:r>
            <a:r>
              <a:rPr lang="en" sz="1500"/>
              <a:t>TS model provided a better forecast of the values of the last six months of data within the series. 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oogle Shape;2494;p60"/>
          <p:cNvGrpSpPr/>
          <p:nvPr/>
        </p:nvGrpSpPr>
        <p:grpSpPr>
          <a:xfrm>
            <a:off x="1028100" y="893275"/>
            <a:ext cx="6780209" cy="3368928"/>
            <a:chOff x="717116" y="770502"/>
            <a:chExt cx="6601956" cy="3280358"/>
          </a:xfrm>
        </p:grpSpPr>
        <p:sp>
          <p:nvSpPr>
            <p:cNvPr id="2495" name="Google Shape;2495;p60"/>
            <p:cNvSpPr/>
            <p:nvPr/>
          </p:nvSpPr>
          <p:spPr>
            <a:xfrm>
              <a:off x="717572" y="1000760"/>
              <a:ext cx="6601500" cy="3050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0"/>
            <p:cNvSpPr/>
            <p:nvPr/>
          </p:nvSpPr>
          <p:spPr>
            <a:xfrm>
              <a:off x="717116" y="770502"/>
              <a:ext cx="6601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7" name="Google Shape;2497;p6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98" name="Google Shape;2498;p6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99" name="Google Shape;2499;p6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00" name="Google Shape;2500;p6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1" name="Google Shape;2501;p6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02" name="Google Shape;2502;p6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6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6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5" name="Google Shape;2505;p6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06" name="Google Shape;2506;p60"/>
          <p:cNvSpPr txBox="1"/>
          <p:nvPr>
            <p:ph type="title"/>
          </p:nvPr>
        </p:nvSpPr>
        <p:spPr>
          <a:xfrm>
            <a:off x="1108706" y="128292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additional forecasts were created based on the training data. Using both the ETS and ARIMA models again, two series of 6 one-step-ahead forecasts were created for the last six months of given data. </a:t>
            </a:r>
            <a:endParaRPr sz="1700"/>
          </a:p>
        </p:txBody>
      </p:sp>
      <p:grpSp>
        <p:nvGrpSpPr>
          <p:cNvPr id="2507" name="Google Shape;2507;p60"/>
          <p:cNvGrpSpPr/>
          <p:nvPr/>
        </p:nvGrpSpPr>
        <p:grpSpPr>
          <a:xfrm>
            <a:off x="6034022" y="2835025"/>
            <a:ext cx="2081878" cy="1770450"/>
            <a:chOff x="717113" y="770507"/>
            <a:chExt cx="2081878" cy="1770450"/>
          </a:xfrm>
        </p:grpSpPr>
        <p:sp>
          <p:nvSpPr>
            <p:cNvPr id="2508" name="Google Shape;2508;p60"/>
            <p:cNvSpPr/>
            <p:nvPr/>
          </p:nvSpPr>
          <p:spPr>
            <a:xfrm>
              <a:off x="717291" y="1000757"/>
              <a:ext cx="20817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0"/>
            <p:cNvSpPr/>
            <p:nvPr/>
          </p:nvSpPr>
          <p:spPr>
            <a:xfrm>
              <a:off x="717113" y="770507"/>
              <a:ext cx="2081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0" name="Google Shape;2510;p6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11" name="Google Shape;2511;p6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12" name="Google Shape;2512;p6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13" name="Google Shape;2513;p6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4" name="Google Shape;2514;p6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15" name="Google Shape;2515;p6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6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6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18" name="Google Shape;2518;p6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19" name="Google Shape;2519;p60"/>
          <p:cNvGrpSpPr/>
          <p:nvPr/>
        </p:nvGrpSpPr>
        <p:grpSpPr>
          <a:xfrm>
            <a:off x="6451132" y="3242210"/>
            <a:ext cx="1247663" cy="1114845"/>
            <a:chOff x="1021146" y="3490635"/>
            <a:chExt cx="1247663" cy="1114845"/>
          </a:xfrm>
        </p:grpSpPr>
        <p:sp>
          <p:nvSpPr>
            <p:cNvPr id="2520" name="Google Shape;2520;p60"/>
            <p:cNvSpPr/>
            <p:nvPr/>
          </p:nvSpPr>
          <p:spPr>
            <a:xfrm>
              <a:off x="1153964" y="3490635"/>
              <a:ext cx="1114845" cy="1114845"/>
            </a:xfrm>
            <a:custGeom>
              <a:rect b="b" l="l" r="r" t="t"/>
              <a:pathLst>
                <a:path extrusionOk="0" h="54290" w="54290">
                  <a:moveTo>
                    <a:pt x="27164" y="0"/>
                  </a:moveTo>
                  <a:cubicBezTo>
                    <a:pt x="12174" y="0"/>
                    <a:pt x="0" y="12175"/>
                    <a:pt x="0" y="27164"/>
                  </a:cubicBezTo>
                  <a:cubicBezTo>
                    <a:pt x="0" y="42115"/>
                    <a:pt x="12174" y="54289"/>
                    <a:pt x="27164" y="54289"/>
                  </a:cubicBezTo>
                  <a:cubicBezTo>
                    <a:pt x="42115" y="54289"/>
                    <a:pt x="54289" y="42115"/>
                    <a:pt x="54289" y="27164"/>
                  </a:cubicBezTo>
                  <a:cubicBezTo>
                    <a:pt x="54289" y="12099"/>
                    <a:pt x="42115" y="0"/>
                    <a:pt x="271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0"/>
            <p:cNvSpPr/>
            <p:nvPr/>
          </p:nvSpPr>
          <p:spPr>
            <a:xfrm>
              <a:off x="1021146" y="3564845"/>
              <a:ext cx="1245325" cy="1012499"/>
            </a:xfrm>
            <a:custGeom>
              <a:rect b="b" l="l" r="r" t="t"/>
              <a:pathLst>
                <a:path extrusionOk="0" h="49306" w="60644">
                  <a:moveTo>
                    <a:pt x="60643" y="1"/>
                  </a:moveTo>
                  <a:lnTo>
                    <a:pt x="40518" y="5707"/>
                  </a:lnTo>
                  <a:lnTo>
                    <a:pt x="46795" y="11490"/>
                  </a:lnTo>
                  <a:lnTo>
                    <a:pt x="24729" y="34431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43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31"/>
                  </a:lnTo>
                  <a:lnTo>
                    <a:pt x="24920" y="41469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4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6" name="Google Shape;2526;p61"/>
          <p:cNvGrpSpPr/>
          <p:nvPr/>
        </p:nvGrpSpPr>
        <p:grpSpPr>
          <a:xfrm>
            <a:off x="307364" y="319975"/>
            <a:ext cx="3999232" cy="1957523"/>
            <a:chOff x="717113" y="770500"/>
            <a:chExt cx="3894092" cy="1906060"/>
          </a:xfrm>
        </p:grpSpPr>
        <p:sp>
          <p:nvSpPr>
            <p:cNvPr id="2527" name="Google Shape;2527;p61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9" name="Google Shape;2529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30" name="Google Shape;2530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31" name="Google Shape;2531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32" name="Google Shape;2532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3" name="Google Shape;2533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34" name="Google Shape;2534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7" name="Google Shape;2537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38" name="Google Shape;2538;p61"/>
          <p:cNvSpPr txBox="1"/>
          <p:nvPr>
            <p:ph type="title"/>
          </p:nvPr>
        </p:nvSpPr>
        <p:spPr>
          <a:xfrm>
            <a:off x="435441" y="92270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ETS and Arima One-Step Ahead 8/21 - 1/22</a:t>
            </a:r>
            <a:endParaRPr sz="3000"/>
          </a:p>
        </p:txBody>
      </p:sp>
      <p:grpSp>
        <p:nvGrpSpPr>
          <p:cNvPr id="2539" name="Google Shape;2539;p61"/>
          <p:cNvGrpSpPr/>
          <p:nvPr/>
        </p:nvGrpSpPr>
        <p:grpSpPr>
          <a:xfrm>
            <a:off x="1005721" y="2041384"/>
            <a:ext cx="3566282" cy="2963230"/>
            <a:chOff x="717125" y="770510"/>
            <a:chExt cx="3035134" cy="2896325"/>
          </a:xfrm>
        </p:grpSpPr>
        <p:sp>
          <p:nvSpPr>
            <p:cNvPr id="2540" name="Google Shape;2540;p61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2" name="Google Shape;2542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43" name="Google Shape;2543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44" name="Google Shape;2544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45" name="Google Shape;2545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46" name="Google Shape;2546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47" name="Google Shape;2547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50" name="Google Shape;2550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551" name="Google Shape;25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75" y="2357725"/>
            <a:ext cx="3429375" cy="253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2" name="Google Shape;2552;p61"/>
          <p:cNvGrpSpPr/>
          <p:nvPr/>
        </p:nvGrpSpPr>
        <p:grpSpPr>
          <a:xfrm>
            <a:off x="4487231" y="749699"/>
            <a:ext cx="3743231" cy="3303548"/>
            <a:chOff x="717125" y="770510"/>
            <a:chExt cx="3035134" cy="2896325"/>
          </a:xfrm>
        </p:grpSpPr>
        <p:sp>
          <p:nvSpPr>
            <p:cNvPr id="2553" name="Google Shape;2553;p61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5" name="Google Shape;2555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56" name="Google Shape;2556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57" name="Google Shape;2557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58" name="Google Shape;2558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9" name="Google Shape;2559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0" name="Google Shape;2560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63" name="Google Shape;2563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564" name="Google Shape;256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736" y="1180275"/>
            <a:ext cx="3672200" cy="26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62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570" name="Google Shape;2570;p62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2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2" name="Google Shape;2572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73" name="Google Shape;2573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74" name="Google Shape;2574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75" name="Google Shape;2575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76" name="Google Shape;2576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77" name="Google Shape;2577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80" name="Google Shape;2580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81" name="Google Shape;2581;p62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ARIMA ACF</a:t>
            </a:r>
            <a:endParaRPr sz="3000"/>
          </a:p>
        </p:txBody>
      </p:sp>
      <p:grpSp>
        <p:nvGrpSpPr>
          <p:cNvPr id="2582" name="Google Shape;2582;p62"/>
          <p:cNvGrpSpPr/>
          <p:nvPr/>
        </p:nvGrpSpPr>
        <p:grpSpPr>
          <a:xfrm>
            <a:off x="431391" y="2780287"/>
            <a:ext cx="3019118" cy="1336983"/>
            <a:chOff x="717105" y="770491"/>
            <a:chExt cx="4221363" cy="1978663"/>
          </a:xfrm>
        </p:grpSpPr>
        <p:sp>
          <p:nvSpPr>
            <p:cNvPr id="2583" name="Google Shape;2583;p62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mean of the residuals near zero with no correlation and only one extreme outlier. The ARIMA model appears to be a more accurate fit of the data, though this does not necessarily mean that it will be a better predictor of future values. 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84" name="Google Shape;2584;p62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5" name="Google Shape;2585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86" name="Google Shape;2586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87" name="Google Shape;2587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88" name="Google Shape;2588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9" name="Google Shape;2589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90" name="Google Shape;2590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93" name="Google Shape;2593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94" name="Google Shape;2594;p62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595" name="Google Shape;2595;p62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2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7" name="Google Shape;2597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98" name="Google Shape;2598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99" name="Google Shape;2599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00" name="Google Shape;2600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1" name="Google Shape;2601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02" name="Google Shape;2602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05" name="Google Shape;2605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606" name="Google Shape;26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00" y="1639114"/>
            <a:ext cx="3019100" cy="291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" name="Google Shape;2611;p63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612" name="Google Shape;2612;p63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3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4" name="Google Shape;2614;p6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15" name="Google Shape;2615;p6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16" name="Google Shape;2616;p6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17" name="Google Shape;2617;p6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18" name="Google Shape;2618;p6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19" name="Google Shape;2619;p6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6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6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22" name="Google Shape;2622;p6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23" name="Google Shape;2623;p63"/>
          <p:cNvSpPr txBox="1"/>
          <p:nvPr>
            <p:ph type="title"/>
          </p:nvPr>
        </p:nvSpPr>
        <p:spPr>
          <a:xfrm>
            <a:off x="981328" y="164680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ETS 12 MONTH AHEAD FORECAST</a:t>
            </a:r>
            <a:endParaRPr sz="2800"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31391" y="2780287"/>
            <a:ext cx="3481281" cy="1721320"/>
            <a:chOff x="717105" y="770491"/>
            <a:chExt cx="4867563" cy="2547462"/>
          </a:xfrm>
        </p:grpSpPr>
        <p:sp>
          <p:nvSpPr>
            <p:cNvPr id="2625" name="Google Shape;2625;p63"/>
            <p:cNvSpPr/>
            <p:nvPr/>
          </p:nvSpPr>
          <p:spPr>
            <a:xfrm>
              <a:off x="717467" y="1000752"/>
              <a:ext cx="4867200" cy="231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From the forecast, the upward trend is expected to continue although apparently slightly less steep than previously. A similar large spike in Sales Tax collection is expected in December of 2022, predicted to be around $5.5m. The seasonality and trend of the series are forecasted to continue. 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7" name="Google Shape;2627;p6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28" name="Google Shape;2628;p6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29" name="Google Shape;2629;p6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30" name="Google Shape;2630;p6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1" name="Google Shape;2631;p6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32" name="Google Shape;2632;p6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6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6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35" name="Google Shape;2635;p6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6" name="Google Shape;2636;p63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637" name="Google Shape;2637;p63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9" name="Google Shape;2639;p6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40" name="Google Shape;2640;p6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41" name="Google Shape;2641;p6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42" name="Google Shape;2642;p6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43" name="Google Shape;2643;p6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44" name="Google Shape;2644;p6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6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6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47" name="Google Shape;2647;p6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648" name="Google Shape;26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87" y="1605400"/>
            <a:ext cx="3165575" cy="3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Google Shape;2653;p64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654" name="Google Shape;2654;p64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4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6" name="Google Shape;2656;p6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57" name="Google Shape;2657;p6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58" name="Google Shape;2658;p6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59" name="Google Shape;2659;p6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60" name="Google Shape;2660;p6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61" name="Google Shape;2661;p6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6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6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64" name="Google Shape;2664;p6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5" name="Google Shape;2665;p64"/>
          <p:cNvSpPr txBox="1"/>
          <p:nvPr>
            <p:ph type="title"/>
          </p:nvPr>
        </p:nvSpPr>
        <p:spPr>
          <a:xfrm>
            <a:off x="981328" y="164680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ETS 12 MONTH AHEAD FORECAST</a:t>
            </a:r>
            <a:endParaRPr sz="2800"/>
          </a:p>
        </p:txBody>
      </p:sp>
      <p:grpSp>
        <p:nvGrpSpPr>
          <p:cNvPr id="2666" name="Google Shape;2666;p64"/>
          <p:cNvGrpSpPr/>
          <p:nvPr/>
        </p:nvGrpSpPr>
        <p:grpSpPr>
          <a:xfrm>
            <a:off x="431391" y="2780287"/>
            <a:ext cx="3481281" cy="1721320"/>
            <a:chOff x="717105" y="770491"/>
            <a:chExt cx="4867563" cy="2547462"/>
          </a:xfrm>
        </p:grpSpPr>
        <p:sp>
          <p:nvSpPr>
            <p:cNvPr id="2667" name="Google Shape;2667;p64"/>
            <p:cNvSpPr/>
            <p:nvPr/>
          </p:nvSpPr>
          <p:spPr>
            <a:xfrm>
              <a:off x="717467" y="1000752"/>
              <a:ext cx="4867200" cy="231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2021 Total: $46,530,180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2022 Total: $50,131,893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$3,601,702 Increase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7.74% Increase YoY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8" name="Google Shape;2668;p64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6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70" name="Google Shape;2670;p6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71" name="Google Shape;2671;p6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72" name="Google Shape;2672;p6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73" name="Google Shape;2673;p6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74" name="Google Shape;2674;p6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6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6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7" name="Google Shape;2677;p6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78" name="Google Shape;2678;p64"/>
          <p:cNvGrpSpPr/>
          <p:nvPr/>
        </p:nvGrpSpPr>
        <p:grpSpPr>
          <a:xfrm>
            <a:off x="4517922" y="1270569"/>
            <a:ext cx="3999092" cy="3426352"/>
            <a:chOff x="717125" y="770510"/>
            <a:chExt cx="3035134" cy="2896325"/>
          </a:xfrm>
        </p:grpSpPr>
        <p:sp>
          <p:nvSpPr>
            <p:cNvPr id="2679" name="Google Shape;2679;p64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4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1" name="Google Shape;2681;p6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82" name="Google Shape;2682;p6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683" name="Google Shape;2683;p6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4" name="Google Shape;2684;p6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5" name="Google Shape;2685;p6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86" name="Google Shape;2686;p6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6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6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89" name="Google Shape;2689;p6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690" name="Google Shape;26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87" y="1605400"/>
            <a:ext cx="3165575" cy="3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65"/>
          <p:cNvGrpSpPr/>
          <p:nvPr/>
        </p:nvGrpSpPr>
        <p:grpSpPr>
          <a:xfrm>
            <a:off x="1024475" y="2626739"/>
            <a:ext cx="3121266" cy="1745862"/>
            <a:chOff x="717141" y="770515"/>
            <a:chExt cx="3121266" cy="1745862"/>
          </a:xfrm>
        </p:grpSpPr>
        <p:sp>
          <p:nvSpPr>
            <p:cNvPr id="2696" name="Google Shape;2696;p65"/>
            <p:cNvSpPr/>
            <p:nvPr/>
          </p:nvSpPr>
          <p:spPr>
            <a:xfrm>
              <a:off x="717807" y="1000777"/>
              <a:ext cx="3120600" cy="151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717141" y="770515"/>
              <a:ext cx="3120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8" name="Google Shape;2698;p6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699" name="Google Shape;2699;p6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00" name="Google Shape;2700;p6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01" name="Google Shape;2701;p6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2" name="Google Shape;2702;p6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03" name="Google Shape;2703;p6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6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6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06" name="Google Shape;2706;p6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07" name="Google Shape;2707;p65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MULTIVARIATE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</a:t>
            </a:r>
            <a:endParaRPr sz="2500"/>
          </a:p>
        </p:txBody>
      </p:sp>
      <p:grpSp>
        <p:nvGrpSpPr>
          <p:cNvPr id="2708" name="Google Shape;2708;p65"/>
          <p:cNvGrpSpPr/>
          <p:nvPr/>
        </p:nvGrpSpPr>
        <p:grpSpPr>
          <a:xfrm>
            <a:off x="3978610" y="3235639"/>
            <a:ext cx="4140915" cy="755785"/>
            <a:chOff x="717110" y="770508"/>
            <a:chExt cx="3981649" cy="726716"/>
          </a:xfrm>
        </p:grpSpPr>
        <p:sp>
          <p:nvSpPr>
            <p:cNvPr id="2709" name="Google Shape;2709;p65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1" name="Google Shape;2711;p6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712" name="Google Shape;2712;p6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13" name="Google Shape;2713;p6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14" name="Google Shape;2714;p6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5" name="Google Shape;2715;p6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16" name="Google Shape;2716;p6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6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6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9" name="Google Shape;2719;p6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20" name="Google Shape;2720;p65"/>
          <p:cNvSpPr/>
          <p:nvPr/>
        </p:nvSpPr>
        <p:spPr>
          <a:xfrm>
            <a:off x="2099289" y="1048016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1" name="Google Shape;2721;p65"/>
          <p:cNvSpPr txBox="1"/>
          <p:nvPr>
            <p:ph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22" name="Google Shape;2722;p65"/>
          <p:cNvGrpSpPr/>
          <p:nvPr/>
        </p:nvGrpSpPr>
        <p:grpSpPr>
          <a:xfrm>
            <a:off x="4731796" y="634625"/>
            <a:ext cx="3192454" cy="2734983"/>
            <a:chOff x="717134" y="770521"/>
            <a:chExt cx="2944797" cy="2522814"/>
          </a:xfrm>
        </p:grpSpPr>
        <p:sp>
          <p:nvSpPr>
            <p:cNvPr id="2723" name="Google Shape;2723;p65"/>
            <p:cNvSpPr/>
            <p:nvPr/>
          </p:nvSpPr>
          <p:spPr>
            <a:xfrm>
              <a:off x="717430" y="1000735"/>
              <a:ext cx="2944500" cy="2292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717134" y="770521"/>
              <a:ext cx="2944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5" name="Google Shape;2725;p6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726" name="Google Shape;2726;p6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27" name="Google Shape;2727;p6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28" name="Google Shape;2728;p6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29" name="Google Shape;2729;p6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30" name="Google Shape;2730;p6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6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6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3" name="Google Shape;2733;p6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34" name="Google Shape;2734;p65"/>
          <p:cNvGrpSpPr/>
          <p:nvPr/>
        </p:nvGrpSpPr>
        <p:grpSpPr>
          <a:xfrm>
            <a:off x="5190326" y="1159291"/>
            <a:ext cx="2281806" cy="2021309"/>
            <a:chOff x="1304650" y="3885000"/>
            <a:chExt cx="1102375" cy="976525"/>
          </a:xfrm>
        </p:grpSpPr>
        <p:sp>
          <p:nvSpPr>
            <p:cNvPr id="2735" name="Google Shape;2735;p65"/>
            <p:cNvSpPr/>
            <p:nvPr/>
          </p:nvSpPr>
          <p:spPr>
            <a:xfrm>
              <a:off x="1731700" y="4580250"/>
              <a:ext cx="247325" cy="172175"/>
            </a:xfrm>
            <a:custGeom>
              <a:rect b="b" l="l" r="r" t="t"/>
              <a:pathLst>
                <a:path extrusionOk="0" h="6887" w="9893">
                  <a:moveTo>
                    <a:pt x="1" y="1"/>
                  </a:moveTo>
                  <a:lnTo>
                    <a:pt x="1" y="6887"/>
                  </a:lnTo>
                  <a:lnTo>
                    <a:pt x="9892" y="6887"/>
                  </a:lnTo>
                  <a:lnTo>
                    <a:pt x="98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1638500" y="4728625"/>
              <a:ext cx="431825" cy="39975"/>
            </a:xfrm>
            <a:custGeom>
              <a:rect b="b" l="l" r="r" t="t"/>
              <a:pathLst>
                <a:path extrusionOk="0" h="1599" w="17273">
                  <a:moveTo>
                    <a:pt x="0" y="1"/>
                  </a:moveTo>
                  <a:lnTo>
                    <a:pt x="0" y="1598"/>
                  </a:lnTo>
                  <a:lnTo>
                    <a:pt x="17273" y="1598"/>
                  </a:lnTo>
                  <a:lnTo>
                    <a:pt x="172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1304650" y="3885000"/>
              <a:ext cx="1102375" cy="731425"/>
            </a:xfrm>
            <a:custGeom>
              <a:rect b="b" l="l" r="r" t="t"/>
              <a:pathLst>
                <a:path extrusionOk="0" h="29257" w="44095">
                  <a:moveTo>
                    <a:pt x="1" y="0"/>
                  </a:moveTo>
                  <a:lnTo>
                    <a:pt x="1" y="29256"/>
                  </a:lnTo>
                  <a:lnTo>
                    <a:pt x="44094" y="29256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5"/>
            <p:cNvSpPr/>
            <p:nvPr/>
          </p:nvSpPr>
          <p:spPr>
            <a:xfrm>
              <a:off x="1327500" y="3905925"/>
              <a:ext cx="1055750" cy="624900"/>
            </a:xfrm>
            <a:custGeom>
              <a:rect b="b" l="l" r="r" t="t"/>
              <a:pathLst>
                <a:path extrusionOk="0" h="24996" w="42230">
                  <a:moveTo>
                    <a:pt x="0" y="0"/>
                  </a:moveTo>
                  <a:lnTo>
                    <a:pt x="0" y="24995"/>
                  </a:lnTo>
                  <a:lnTo>
                    <a:pt x="42229" y="24995"/>
                  </a:lnTo>
                  <a:lnTo>
                    <a:pt x="4222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1381700" y="3943975"/>
              <a:ext cx="945425" cy="530725"/>
            </a:xfrm>
            <a:custGeom>
              <a:rect b="b" l="l" r="r" t="t"/>
              <a:pathLst>
                <a:path extrusionOk="0" h="21229" w="37817">
                  <a:moveTo>
                    <a:pt x="1" y="0"/>
                  </a:moveTo>
                  <a:lnTo>
                    <a:pt x="1" y="21229"/>
                  </a:lnTo>
                  <a:lnTo>
                    <a:pt x="37816" y="21229"/>
                  </a:lnTo>
                  <a:lnTo>
                    <a:pt x="3781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2145450" y="4703900"/>
              <a:ext cx="190225" cy="96625"/>
            </a:xfrm>
            <a:custGeom>
              <a:rect b="b" l="l" r="r" t="t"/>
              <a:pathLst>
                <a:path extrusionOk="0" h="3865" w="7609">
                  <a:moveTo>
                    <a:pt x="2929" y="0"/>
                  </a:moveTo>
                  <a:cubicBezTo>
                    <a:pt x="419" y="685"/>
                    <a:pt x="0" y="2625"/>
                    <a:pt x="1141" y="3196"/>
                  </a:cubicBezTo>
                  <a:cubicBezTo>
                    <a:pt x="1914" y="3582"/>
                    <a:pt x="3349" y="3864"/>
                    <a:pt x="4586" y="3864"/>
                  </a:cubicBezTo>
                  <a:cubicBezTo>
                    <a:pt x="5175" y="3864"/>
                    <a:pt x="5720" y="3800"/>
                    <a:pt x="6125" y="3653"/>
                  </a:cubicBezTo>
                  <a:cubicBezTo>
                    <a:pt x="7381" y="3234"/>
                    <a:pt x="7609" y="381"/>
                    <a:pt x="6696" y="229"/>
                  </a:cubicBezTo>
                  <a:cubicBezTo>
                    <a:pt x="5783" y="115"/>
                    <a:pt x="29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2100725" y="4521275"/>
              <a:ext cx="279650" cy="218800"/>
            </a:xfrm>
            <a:custGeom>
              <a:rect b="b" l="l" r="r" t="t"/>
              <a:pathLst>
                <a:path extrusionOk="0" h="8752" w="11186">
                  <a:moveTo>
                    <a:pt x="8599" y="4072"/>
                  </a:moveTo>
                  <a:cubicBezTo>
                    <a:pt x="8713" y="4414"/>
                    <a:pt x="8903" y="4756"/>
                    <a:pt x="9055" y="5061"/>
                  </a:cubicBezTo>
                  <a:cubicBezTo>
                    <a:pt x="9094" y="5327"/>
                    <a:pt x="8713" y="5631"/>
                    <a:pt x="8295" y="5936"/>
                  </a:cubicBezTo>
                  <a:cubicBezTo>
                    <a:pt x="8333" y="5441"/>
                    <a:pt x="8447" y="4795"/>
                    <a:pt x="8599" y="4072"/>
                  </a:cubicBezTo>
                  <a:close/>
                  <a:moveTo>
                    <a:pt x="2626" y="3919"/>
                  </a:moveTo>
                  <a:cubicBezTo>
                    <a:pt x="2816" y="4756"/>
                    <a:pt x="2930" y="5517"/>
                    <a:pt x="2968" y="5974"/>
                  </a:cubicBezTo>
                  <a:cubicBezTo>
                    <a:pt x="2512" y="5708"/>
                    <a:pt x="2055" y="5327"/>
                    <a:pt x="2131" y="5023"/>
                  </a:cubicBezTo>
                  <a:cubicBezTo>
                    <a:pt x="2322" y="4642"/>
                    <a:pt x="2436" y="4300"/>
                    <a:pt x="2626" y="3919"/>
                  </a:cubicBezTo>
                  <a:close/>
                  <a:moveTo>
                    <a:pt x="3197" y="1"/>
                  </a:moveTo>
                  <a:cubicBezTo>
                    <a:pt x="2778" y="1"/>
                    <a:pt x="2398" y="229"/>
                    <a:pt x="2208" y="610"/>
                  </a:cubicBezTo>
                  <a:cubicBezTo>
                    <a:pt x="1256" y="1827"/>
                    <a:pt x="1" y="5213"/>
                    <a:pt x="496" y="6126"/>
                  </a:cubicBezTo>
                  <a:cubicBezTo>
                    <a:pt x="762" y="6697"/>
                    <a:pt x="1903" y="7343"/>
                    <a:pt x="2854" y="7800"/>
                  </a:cubicBezTo>
                  <a:cubicBezTo>
                    <a:pt x="2816" y="8295"/>
                    <a:pt x="2778" y="8751"/>
                    <a:pt x="2778" y="8751"/>
                  </a:cubicBezTo>
                  <a:lnTo>
                    <a:pt x="8523" y="8751"/>
                  </a:lnTo>
                  <a:cubicBezTo>
                    <a:pt x="8523" y="8751"/>
                    <a:pt x="8485" y="8295"/>
                    <a:pt x="8447" y="7724"/>
                  </a:cubicBezTo>
                  <a:cubicBezTo>
                    <a:pt x="9398" y="7267"/>
                    <a:pt x="10425" y="6659"/>
                    <a:pt x="10767" y="6088"/>
                  </a:cubicBezTo>
                  <a:cubicBezTo>
                    <a:pt x="11186" y="5251"/>
                    <a:pt x="10007" y="2093"/>
                    <a:pt x="9055" y="762"/>
                  </a:cubicBezTo>
                  <a:cubicBezTo>
                    <a:pt x="8865" y="305"/>
                    <a:pt x="8447" y="1"/>
                    <a:pt x="79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2226275" y="4488000"/>
              <a:ext cx="29525" cy="68600"/>
            </a:xfrm>
            <a:custGeom>
              <a:rect b="b" l="l" r="r" t="t"/>
              <a:pathLst>
                <a:path extrusionOk="0" h="2744" w="1181">
                  <a:moveTo>
                    <a:pt x="1" y="0"/>
                  </a:moveTo>
                  <a:lnTo>
                    <a:pt x="1" y="2283"/>
                  </a:lnTo>
                  <a:cubicBezTo>
                    <a:pt x="1" y="2283"/>
                    <a:pt x="39" y="2702"/>
                    <a:pt x="609" y="2740"/>
                  </a:cubicBezTo>
                  <a:cubicBezTo>
                    <a:pt x="629" y="2742"/>
                    <a:pt x="649" y="2744"/>
                    <a:pt x="668" y="2744"/>
                  </a:cubicBezTo>
                  <a:cubicBezTo>
                    <a:pt x="914" y="2744"/>
                    <a:pt x="1145" y="2530"/>
                    <a:pt x="1180" y="2283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2203450" y="4450850"/>
              <a:ext cx="74225" cy="85675"/>
            </a:xfrm>
            <a:custGeom>
              <a:rect b="b" l="l" r="r" t="t"/>
              <a:pathLst>
                <a:path extrusionOk="0" h="3427" w="2969">
                  <a:moveTo>
                    <a:pt x="1490" y="1"/>
                  </a:moveTo>
                  <a:cubicBezTo>
                    <a:pt x="719" y="1"/>
                    <a:pt x="38" y="597"/>
                    <a:pt x="1" y="1372"/>
                  </a:cubicBezTo>
                  <a:cubicBezTo>
                    <a:pt x="1" y="2171"/>
                    <a:pt x="647" y="3427"/>
                    <a:pt x="1484" y="3427"/>
                  </a:cubicBezTo>
                  <a:cubicBezTo>
                    <a:pt x="2283" y="3427"/>
                    <a:pt x="2968" y="2171"/>
                    <a:pt x="2968" y="1372"/>
                  </a:cubicBezTo>
                  <a:cubicBezTo>
                    <a:pt x="2892" y="611"/>
                    <a:pt x="2321" y="41"/>
                    <a:pt x="1561" y="3"/>
                  </a:cubicBezTo>
                  <a:cubicBezTo>
                    <a:pt x="1537" y="2"/>
                    <a:pt x="1513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2142575" y="4636375"/>
              <a:ext cx="195000" cy="116050"/>
            </a:xfrm>
            <a:custGeom>
              <a:rect b="b" l="l" r="r" t="t"/>
              <a:pathLst>
                <a:path extrusionOk="0" h="4642" w="7800">
                  <a:moveTo>
                    <a:pt x="1" y="0"/>
                  </a:moveTo>
                  <a:lnTo>
                    <a:pt x="1" y="4642"/>
                  </a:lnTo>
                  <a:lnTo>
                    <a:pt x="7800" y="4642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2222475" y="4674425"/>
              <a:ext cx="36175" cy="35200"/>
            </a:xfrm>
            <a:custGeom>
              <a:rect b="b" l="l" r="r" t="t"/>
              <a:pathLst>
                <a:path extrusionOk="0" h="1408" w="1447">
                  <a:moveTo>
                    <a:pt x="723" y="0"/>
                  </a:moveTo>
                  <a:cubicBezTo>
                    <a:pt x="343" y="0"/>
                    <a:pt x="1" y="304"/>
                    <a:pt x="1" y="723"/>
                  </a:cubicBezTo>
                  <a:cubicBezTo>
                    <a:pt x="1" y="1103"/>
                    <a:pt x="343" y="1408"/>
                    <a:pt x="723" y="1408"/>
                  </a:cubicBezTo>
                  <a:cubicBezTo>
                    <a:pt x="1104" y="1408"/>
                    <a:pt x="1446" y="1103"/>
                    <a:pt x="1446" y="723"/>
                  </a:cubicBezTo>
                  <a:cubicBezTo>
                    <a:pt x="1446" y="342"/>
                    <a:pt x="1104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2183475" y="4814225"/>
              <a:ext cx="73275" cy="39350"/>
            </a:xfrm>
            <a:custGeom>
              <a:rect b="b" l="l" r="r" t="t"/>
              <a:pathLst>
                <a:path extrusionOk="0" h="1574" w="2931">
                  <a:moveTo>
                    <a:pt x="1751" y="1"/>
                  </a:moveTo>
                  <a:cubicBezTo>
                    <a:pt x="1599" y="153"/>
                    <a:pt x="1408" y="267"/>
                    <a:pt x="1218" y="305"/>
                  </a:cubicBezTo>
                  <a:cubicBezTo>
                    <a:pt x="800" y="495"/>
                    <a:pt x="1" y="761"/>
                    <a:pt x="77" y="1142"/>
                  </a:cubicBezTo>
                  <a:cubicBezTo>
                    <a:pt x="199" y="1460"/>
                    <a:pt x="479" y="1573"/>
                    <a:pt x="764" y="1573"/>
                  </a:cubicBezTo>
                  <a:cubicBezTo>
                    <a:pt x="923" y="1573"/>
                    <a:pt x="1082" y="1539"/>
                    <a:pt x="1218" y="1484"/>
                  </a:cubicBezTo>
                  <a:cubicBezTo>
                    <a:pt x="1865" y="1294"/>
                    <a:pt x="2398" y="1028"/>
                    <a:pt x="2930" y="647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2220075" y="4708300"/>
              <a:ext cx="172675" cy="122225"/>
            </a:xfrm>
            <a:custGeom>
              <a:rect b="b" l="l" r="r" t="t"/>
              <a:pathLst>
                <a:path extrusionOk="0" h="4889" w="6907">
                  <a:moveTo>
                    <a:pt x="5715" y="0"/>
                  </a:moveTo>
                  <a:cubicBezTo>
                    <a:pt x="5478" y="0"/>
                    <a:pt x="5240" y="67"/>
                    <a:pt x="5042" y="205"/>
                  </a:cubicBezTo>
                  <a:cubicBezTo>
                    <a:pt x="3444" y="1156"/>
                    <a:pt x="2722" y="1917"/>
                    <a:pt x="1276" y="2982"/>
                  </a:cubicBezTo>
                  <a:cubicBezTo>
                    <a:pt x="1010" y="3210"/>
                    <a:pt x="705" y="3401"/>
                    <a:pt x="439" y="3629"/>
                  </a:cubicBezTo>
                  <a:cubicBezTo>
                    <a:pt x="1" y="4031"/>
                    <a:pt x="1001" y="4889"/>
                    <a:pt x="1350" y="4889"/>
                  </a:cubicBezTo>
                  <a:cubicBezTo>
                    <a:pt x="1365" y="4889"/>
                    <a:pt x="1378" y="4887"/>
                    <a:pt x="1390" y="4884"/>
                  </a:cubicBezTo>
                  <a:cubicBezTo>
                    <a:pt x="2075" y="4580"/>
                    <a:pt x="5613" y="2906"/>
                    <a:pt x="6526" y="1727"/>
                  </a:cubicBezTo>
                  <a:cubicBezTo>
                    <a:pt x="6792" y="1346"/>
                    <a:pt x="6907" y="395"/>
                    <a:pt x="6336" y="167"/>
                  </a:cubicBezTo>
                  <a:cubicBezTo>
                    <a:pt x="6153" y="57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2236750" y="4806625"/>
              <a:ext cx="62800" cy="54900"/>
            </a:xfrm>
            <a:custGeom>
              <a:rect b="b" l="l" r="r" t="t"/>
              <a:pathLst>
                <a:path extrusionOk="0" h="2196" w="2512">
                  <a:moveTo>
                    <a:pt x="419" y="0"/>
                  </a:moveTo>
                  <a:lnTo>
                    <a:pt x="0" y="1027"/>
                  </a:lnTo>
                  <a:cubicBezTo>
                    <a:pt x="229" y="1332"/>
                    <a:pt x="495" y="1560"/>
                    <a:pt x="761" y="1788"/>
                  </a:cubicBezTo>
                  <a:cubicBezTo>
                    <a:pt x="1114" y="2060"/>
                    <a:pt x="1371" y="2196"/>
                    <a:pt x="1627" y="2196"/>
                  </a:cubicBezTo>
                  <a:cubicBezTo>
                    <a:pt x="1729" y="2196"/>
                    <a:pt x="1832" y="2174"/>
                    <a:pt x="1941" y="2131"/>
                  </a:cubicBezTo>
                  <a:cubicBezTo>
                    <a:pt x="2511" y="1902"/>
                    <a:pt x="2017" y="1332"/>
                    <a:pt x="1560" y="875"/>
                  </a:cubicBezTo>
                  <a:cubicBezTo>
                    <a:pt x="1256" y="571"/>
                    <a:pt x="875" y="228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2198700" y="4438025"/>
              <a:ext cx="82775" cy="54750"/>
            </a:xfrm>
            <a:custGeom>
              <a:rect b="b" l="l" r="r" t="t"/>
              <a:pathLst>
                <a:path extrusionOk="0" h="2190" w="3311">
                  <a:moveTo>
                    <a:pt x="1659" y="0"/>
                  </a:moveTo>
                  <a:cubicBezTo>
                    <a:pt x="1052" y="0"/>
                    <a:pt x="459" y="364"/>
                    <a:pt x="191" y="1086"/>
                  </a:cubicBezTo>
                  <a:cubicBezTo>
                    <a:pt x="0" y="1429"/>
                    <a:pt x="39" y="1847"/>
                    <a:pt x="229" y="2190"/>
                  </a:cubicBezTo>
                  <a:cubicBezTo>
                    <a:pt x="533" y="1809"/>
                    <a:pt x="723" y="1429"/>
                    <a:pt x="914" y="972"/>
                  </a:cubicBezTo>
                  <a:cubicBezTo>
                    <a:pt x="954" y="850"/>
                    <a:pt x="990" y="799"/>
                    <a:pt x="1033" y="799"/>
                  </a:cubicBezTo>
                  <a:cubicBezTo>
                    <a:pt x="1153" y="799"/>
                    <a:pt x="1336" y="1181"/>
                    <a:pt x="1865" y="1543"/>
                  </a:cubicBezTo>
                  <a:cubicBezTo>
                    <a:pt x="2283" y="1809"/>
                    <a:pt x="2702" y="2037"/>
                    <a:pt x="3158" y="2190"/>
                  </a:cubicBezTo>
                  <a:cubicBezTo>
                    <a:pt x="3158" y="2190"/>
                    <a:pt x="3310" y="1277"/>
                    <a:pt x="3044" y="782"/>
                  </a:cubicBezTo>
                  <a:cubicBezTo>
                    <a:pt x="2696" y="260"/>
                    <a:pt x="2172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2216775" y="4799000"/>
              <a:ext cx="48425" cy="41350"/>
            </a:xfrm>
            <a:custGeom>
              <a:rect b="b" l="l" r="r" t="t"/>
              <a:pathLst>
                <a:path extrusionOk="0" h="1654" w="1937">
                  <a:moveTo>
                    <a:pt x="837" y="1"/>
                  </a:moveTo>
                  <a:lnTo>
                    <a:pt x="0" y="610"/>
                  </a:lnTo>
                  <a:cubicBezTo>
                    <a:pt x="0" y="610"/>
                    <a:pt x="381" y="1104"/>
                    <a:pt x="837" y="1523"/>
                  </a:cubicBezTo>
                  <a:cubicBezTo>
                    <a:pt x="946" y="1615"/>
                    <a:pt x="1063" y="1654"/>
                    <a:pt x="1176" y="1654"/>
                  </a:cubicBezTo>
                  <a:cubicBezTo>
                    <a:pt x="1577" y="1654"/>
                    <a:pt x="1937" y="1172"/>
                    <a:pt x="1788" y="876"/>
                  </a:cubicBezTo>
                  <a:cubicBezTo>
                    <a:pt x="1712" y="724"/>
                    <a:pt x="1598" y="571"/>
                    <a:pt x="1484" y="495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2092175" y="4706500"/>
              <a:ext cx="159300" cy="120850"/>
            </a:xfrm>
            <a:custGeom>
              <a:rect b="b" l="l" r="r" t="t"/>
              <a:pathLst>
                <a:path extrusionOk="0" h="4834" w="6372">
                  <a:moveTo>
                    <a:pt x="959" y="1"/>
                  </a:moveTo>
                  <a:cubicBezTo>
                    <a:pt x="490" y="1"/>
                    <a:pt x="158" y="206"/>
                    <a:pt x="39" y="505"/>
                  </a:cubicBezTo>
                  <a:cubicBezTo>
                    <a:pt x="1" y="1000"/>
                    <a:pt x="77" y="1456"/>
                    <a:pt x="305" y="1837"/>
                  </a:cubicBezTo>
                  <a:cubicBezTo>
                    <a:pt x="1370" y="3320"/>
                    <a:pt x="2359" y="3663"/>
                    <a:pt x="4033" y="4462"/>
                  </a:cubicBezTo>
                  <a:cubicBezTo>
                    <a:pt x="4376" y="4652"/>
                    <a:pt x="4756" y="4766"/>
                    <a:pt x="5022" y="4804"/>
                  </a:cubicBezTo>
                  <a:cubicBezTo>
                    <a:pt x="5076" y="4824"/>
                    <a:pt x="5130" y="4833"/>
                    <a:pt x="5185" y="4833"/>
                  </a:cubicBezTo>
                  <a:cubicBezTo>
                    <a:pt x="5757" y="4833"/>
                    <a:pt x="6372" y="3833"/>
                    <a:pt x="6164" y="3625"/>
                  </a:cubicBezTo>
                  <a:cubicBezTo>
                    <a:pt x="5593" y="3092"/>
                    <a:pt x="1941" y="201"/>
                    <a:pt x="1370" y="49"/>
                  </a:cubicBezTo>
                  <a:cubicBezTo>
                    <a:pt x="1224" y="16"/>
                    <a:pt x="1086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6" name="Google Shape;2756;p66"/>
          <p:cNvGrpSpPr/>
          <p:nvPr/>
        </p:nvGrpSpPr>
        <p:grpSpPr>
          <a:xfrm>
            <a:off x="5932588" y="2337318"/>
            <a:ext cx="2446698" cy="1770455"/>
            <a:chOff x="717104" y="770500"/>
            <a:chExt cx="2446698" cy="1770455"/>
          </a:xfrm>
        </p:grpSpPr>
        <p:sp>
          <p:nvSpPr>
            <p:cNvPr id="2757" name="Google Shape;2757;p66"/>
            <p:cNvSpPr/>
            <p:nvPr/>
          </p:nvSpPr>
          <p:spPr>
            <a:xfrm>
              <a:off x="717302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6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9" name="Google Shape;2759;p6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760" name="Google Shape;2760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61" name="Google Shape;2761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62" name="Google Shape;2762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63" name="Google Shape;2763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64" name="Google Shape;2764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67" name="Google Shape;2767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68" name="Google Shape;2768;p66"/>
          <p:cNvGrpSpPr/>
          <p:nvPr/>
        </p:nvGrpSpPr>
        <p:grpSpPr>
          <a:xfrm>
            <a:off x="3348651" y="2337318"/>
            <a:ext cx="2446698" cy="1770455"/>
            <a:chOff x="717104" y="770500"/>
            <a:chExt cx="2446698" cy="1770455"/>
          </a:xfrm>
        </p:grpSpPr>
        <p:sp>
          <p:nvSpPr>
            <p:cNvPr id="2769" name="Google Shape;2769;p66"/>
            <p:cNvSpPr/>
            <p:nvPr/>
          </p:nvSpPr>
          <p:spPr>
            <a:xfrm>
              <a:off x="717302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6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1" name="Google Shape;2771;p6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772" name="Google Shape;2772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73" name="Google Shape;2773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74" name="Google Shape;2774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75" name="Google Shape;2775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76" name="Google Shape;2776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79" name="Google Shape;2779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80" name="Google Shape;2780;p66"/>
          <p:cNvGrpSpPr/>
          <p:nvPr/>
        </p:nvGrpSpPr>
        <p:grpSpPr>
          <a:xfrm>
            <a:off x="764714" y="2337318"/>
            <a:ext cx="2446696" cy="1770455"/>
            <a:chOff x="717104" y="770500"/>
            <a:chExt cx="2446696" cy="1770455"/>
          </a:xfrm>
        </p:grpSpPr>
        <p:sp>
          <p:nvSpPr>
            <p:cNvPr id="2781" name="Google Shape;2781;p66"/>
            <p:cNvSpPr/>
            <p:nvPr/>
          </p:nvSpPr>
          <p:spPr>
            <a:xfrm>
              <a:off x="717300" y="1000755"/>
              <a:ext cx="2446500" cy="1540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6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3" name="Google Shape;2783;p6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784" name="Google Shape;2784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785" name="Google Shape;2785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86" name="Google Shape;2786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87" name="Google Shape;2787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88" name="Google Shape;2788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91" name="Google Shape;2791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92" name="Google Shape;2792;p66"/>
          <p:cNvSpPr txBox="1"/>
          <p:nvPr>
            <p:ph type="title"/>
          </p:nvPr>
        </p:nvSpPr>
        <p:spPr>
          <a:xfrm>
            <a:off x="859163" y="3056052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Tax Collections</a:t>
            </a:r>
            <a:endParaRPr/>
          </a:p>
        </p:txBody>
      </p:sp>
      <p:sp>
        <p:nvSpPr>
          <p:cNvPr id="2793" name="Google Shape;2793;p66"/>
          <p:cNvSpPr txBox="1"/>
          <p:nvPr>
            <p:ph idx="3" type="title"/>
          </p:nvPr>
        </p:nvSpPr>
        <p:spPr>
          <a:xfrm>
            <a:off x="3443100" y="3056052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Unemployment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Rate </a:t>
            </a:r>
            <a:endParaRPr sz="1900"/>
          </a:p>
        </p:txBody>
      </p:sp>
      <p:sp>
        <p:nvSpPr>
          <p:cNvPr id="2794" name="Google Shape;2794;p66"/>
          <p:cNvSpPr txBox="1"/>
          <p:nvPr>
            <p:ph idx="5" type="title"/>
          </p:nvPr>
        </p:nvSpPr>
        <p:spPr>
          <a:xfrm>
            <a:off x="6027037" y="3056052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ivilian Labor Force Population. </a:t>
            </a:r>
            <a:endParaRPr/>
          </a:p>
        </p:txBody>
      </p:sp>
      <p:sp>
        <p:nvSpPr>
          <p:cNvPr id="2795" name="Google Shape;2795;p66"/>
          <p:cNvSpPr/>
          <p:nvPr/>
        </p:nvSpPr>
        <p:spPr>
          <a:xfrm>
            <a:off x="4219800" y="1798842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66"/>
          <p:cNvSpPr/>
          <p:nvPr/>
        </p:nvSpPr>
        <p:spPr>
          <a:xfrm>
            <a:off x="1635863" y="18002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66"/>
          <p:cNvSpPr/>
          <p:nvPr/>
        </p:nvSpPr>
        <p:spPr>
          <a:xfrm>
            <a:off x="6803737" y="18002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8" name="Google Shape;2798;p66"/>
          <p:cNvGrpSpPr/>
          <p:nvPr/>
        </p:nvGrpSpPr>
        <p:grpSpPr>
          <a:xfrm>
            <a:off x="6915854" y="1893257"/>
            <a:ext cx="480166" cy="480166"/>
            <a:chOff x="1190625" y="238125"/>
            <a:chExt cx="5219200" cy="5219200"/>
          </a:xfrm>
        </p:grpSpPr>
        <p:sp>
          <p:nvSpPr>
            <p:cNvPr id="2799" name="Google Shape;2799;p66"/>
            <p:cNvSpPr/>
            <p:nvPr/>
          </p:nvSpPr>
          <p:spPr>
            <a:xfrm>
              <a:off x="3698275" y="678475"/>
              <a:ext cx="203900" cy="396350"/>
            </a:xfrm>
            <a:custGeom>
              <a:rect b="b" l="l" r="r" t="t"/>
              <a:pathLst>
                <a:path extrusionOk="0" h="15854" w="8156">
                  <a:moveTo>
                    <a:pt x="4078" y="1"/>
                  </a:moveTo>
                  <a:cubicBezTo>
                    <a:pt x="1827" y="1"/>
                    <a:pt x="0" y="1795"/>
                    <a:pt x="0" y="4078"/>
                  </a:cubicBezTo>
                  <a:lnTo>
                    <a:pt x="0" y="11776"/>
                  </a:lnTo>
                  <a:cubicBezTo>
                    <a:pt x="0" y="14027"/>
                    <a:pt x="1827" y="15854"/>
                    <a:pt x="4078" y="15854"/>
                  </a:cubicBezTo>
                  <a:cubicBezTo>
                    <a:pt x="6328" y="15854"/>
                    <a:pt x="8155" y="14027"/>
                    <a:pt x="8155" y="11776"/>
                  </a:cubicBezTo>
                  <a:lnTo>
                    <a:pt x="8155" y="4078"/>
                  </a:lnTo>
                  <a:cubicBezTo>
                    <a:pt x="8155" y="1795"/>
                    <a:pt x="6328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6"/>
            <p:cNvSpPr/>
            <p:nvPr/>
          </p:nvSpPr>
          <p:spPr>
            <a:xfrm>
              <a:off x="3698275" y="4665450"/>
              <a:ext cx="203900" cy="397175"/>
            </a:xfrm>
            <a:custGeom>
              <a:rect b="b" l="l" r="r" t="t"/>
              <a:pathLst>
                <a:path extrusionOk="0" h="15887" w="8156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lnTo>
                    <a:pt x="0" y="11809"/>
                  </a:lnTo>
                  <a:cubicBezTo>
                    <a:pt x="0" y="14059"/>
                    <a:pt x="1827" y="15886"/>
                    <a:pt x="4078" y="15886"/>
                  </a:cubicBezTo>
                  <a:cubicBezTo>
                    <a:pt x="6328" y="15886"/>
                    <a:pt x="8155" y="14059"/>
                    <a:pt x="8155" y="11809"/>
                  </a:cubicBezTo>
                  <a:lnTo>
                    <a:pt x="8155" y="4078"/>
                  </a:ln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6"/>
            <p:cNvSpPr/>
            <p:nvPr/>
          </p:nvSpPr>
          <p:spPr>
            <a:xfrm>
              <a:off x="5595100" y="2768600"/>
              <a:ext cx="397175" cy="203900"/>
            </a:xfrm>
            <a:custGeom>
              <a:rect b="b" l="l" r="r" t="t"/>
              <a:pathLst>
                <a:path extrusionOk="0" h="8156" w="15887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lnTo>
                    <a:pt x="11809" y="8155"/>
                  </a:lnTo>
                  <a:cubicBezTo>
                    <a:pt x="14060" y="8155"/>
                    <a:pt x="15887" y="6329"/>
                    <a:pt x="15887" y="4078"/>
                  </a:cubicBezTo>
                  <a:cubicBezTo>
                    <a:pt x="15887" y="1827"/>
                    <a:pt x="14060" y="0"/>
                    <a:pt x="1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6"/>
            <p:cNvSpPr/>
            <p:nvPr/>
          </p:nvSpPr>
          <p:spPr>
            <a:xfrm>
              <a:off x="1608150" y="2768600"/>
              <a:ext cx="397175" cy="203900"/>
            </a:xfrm>
            <a:custGeom>
              <a:rect b="b" l="l" r="r" t="t"/>
              <a:pathLst>
                <a:path extrusionOk="0" h="8156" w="15887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lnTo>
                    <a:pt x="11809" y="8155"/>
                  </a:lnTo>
                  <a:cubicBezTo>
                    <a:pt x="14060" y="8155"/>
                    <a:pt x="15886" y="6329"/>
                    <a:pt x="15886" y="4078"/>
                  </a:cubicBezTo>
                  <a:cubicBezTo>
                    <a:pt x="15886" y="1827"/>
                    <a:pt x="14060" y="0"/>
                    <a:pt x="1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6"/>
            <p:cNvSpPr/>
            <p:nvPr/>
          </p:nvSpPr>
          <p:spPr>
            <a:xfrm>
              <a:off x="5029975" y="1290300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9933" y="1"/>
                  </a:moveTo>
                  <a:cubicBezTo>
                    <a:pt x="8889" y="1"/>
                    <a:pt x="7845" y="400"/>
                    <a:pt x="7046" y="1200"/>
                  </a:cubicBezTo>
                  <a:lnTo>
                    <a:pt x="1599" y="6647"/>
                  </a:lnTo>
                  <a:cubicBezTo>
                    <a:pt x="0" y="8245"/>
                    <a:pt x="0" y="10822"/>
                    <a:pt x="1599" y="12421"/>
                  </a:cubicBezTo>
                  <a:cubicBezTo>
                    <a:pt x="2382" y="13204"/>
                    <a:pt x="3425" y="13628"/>
                    <a:pt x="4469" y="13628"/>
                  </a:cubicBezTo>
                  <a:cubicBezTo>
                    <a:pt x="5513" y="13628"/>
                    <a:pt x="6557" y="13204"/>
                    <a:pt x="7340" y="12421"/>
                  </a:cubicBezTo>
                  <a:lnTo>
                    <a:pt x="12820" y="6973"/>
                  </a:lnTo>
                  <a:cubicBezTo>
                    <a:pt x="14418" y="5375"/>
                    <a:pt x="14418" y="2798"/>
                    <a:pt x="12820" y="1200"/>
                  </a:cubicBezTo>
                  <a:cubicBezTo>
                    <a:pt x="12021" y="400"/>
                    <a:pt x="10977" y="1"/>
                    <a:pt x="9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6"/>
            <p:cNvSpPr/>
            <p:nvPr/>
          </p:nvSpPr>
          <p:spPr>
            <a:xfrm>
              <a:off x="2209975" y="4109475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9950" y="1"/>
                  </a:moveTo>
                  <a:cubicBezTo>
                    <a:pt x="8906" y="1"/>
                    <a:pt x="7862" y="400"/>
                    <a:pt x="7079" y="1199"/>
                  </a:cubicBezTo>
                  <a:lnTo>
                    <a:pt x="1599" y="6680"/>
                  </a:lnTo>
                  <a:cubicBezTo>
                    <a:pt x="1" y="8245"/>
                    <a:pt x="1" y="10855"/>
                    <a:pt x="1599" y="12421"/>
                  </a:cubicBezTo>
                  <a:cubicBezTo>
                    <a:pt x="2415" y="13236"/>
                    <a:pt x="3459" y="13628"/>
                    <a:pt x="4502" y="13628"/>
                  </a:cubicBezTo>
                  <a:cubicBezTo>
                    <a:pt x="5546" y="13628"/>
                    <a:pt x="6590" y="13236"/>
                    <a:pt x="7373" y="12421"/>
                  </a:cubicBezTo>
                  <a:lnTo>
                    <a:pt x="12820" y="6973"/>
                  </a:lnTo>
                  <a:cubicBezTo>
                    <a:pt x="14419" y="5375"/>
                    <a:pt x="14419" y="2798"/>
                    <a:pt x="12820" y="1199"/>
                  </a:cubicBezTo>
                  <a:cubicBezTo>
                    <a:pt x="12038" y="400"/>
                    <a:pt x="10994" y="1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6"/>
            <p:cNvSpPr/>
            <p:nvPr/>
          </p:nvSpPr>
          <p:spPr>
            <a:xfrm>
              <a:off x="5029975" y="4109475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4469" y="1"/>
                  </a:moveTo>
                  <a:cubicBezTo>
                    <a:pt x="3425" y="1"/>
                    <a:pt x="2382" y="400"/>
                    <a:pt x="1599" y="1199"/>
                  </a:cubicBezTo>
                  <a:cubicBezTo>
                    <a:pt x="0" y="2798"/>
                    <a:pt x="0" y="5375"/>
                    <a:pt x="1599" y="6973"/>
                  </a:cubicBezTo>
                  <a:lnTo>
                    <a:pt x="7046" y="12421"/>
                  </a:lnTo>
                  <a:cubicBezTo>
                    <a:pt x="7829" y="13236"/>
                    <a:pt x="8873" y="13628"/>
                    <a:pt x="9917" y="13628"/>
                  </a:cubicBezTo>
                  <a:cubicBezTo>
                    <a:pt x="10961" y="13628"/>
                    <a:pt x="12004" y="13236"/>
                    <a:pt x="12820" y="12421"/>
                  </a:cubicBezTo>
                  <a:cubicBezTo>
                    <a:pt x="14418" y="10855"/>
                    <a:pt x="14418" y="8245"/>
                    <a:pt x="12820" y="6680"/>
                  </a:cubicBezTo>
                  <a:lnTo>
                    <a:pt x="7340" y="1199"/>
                  </a:lnTo>
                  <a:cubicBezTo>
                    <a:pt x="6557" y="400"/>
                    <a:pt x="5513" y="1"/>
                    <a:pt x="4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6"/>
            <p:cNvSpPr/>
            <p:nvPr/>
          </p:nvSpPr>
          <p:spPr>
            <a:xfrm>
              <a:off x="2209975" y="1290300"/>
              <a:ext cx="360475" cy="340700"/>
            </a:xfrm>
            <a:custGeom>
              <a:rect b="b" l="l" r="r" t="t"/>
              <a:pathLst>
                <a:path extrusionOk="0" h="13628" w="14419">
                  <a:moveTo>
                    <a:pt x="4486" y="1"/>
                  </a:moveTo>
                  <a:cubicBezTo>
                    <a:pt x="3442" y="1"/>
                    <a:pt x="2398" y="400"/>
                    <a:pt x="1599" y="1200"/>
                  </a:cubicBezTo>
                  <a:cubicBezTo>
                    <a:pt x="1" y="2798"/>
                    <a:pt x="1" y="5375"/>
                    <a:pt x="1599" y="6973"/>
                  </a:cubicBezTo>
                  <a:lnTo>
                    <a:pt x="7079" y="12421"/>
                  </a:lnTo>
                  <a:cubicBezTo>
                    <a:pt x="7862" y="13204"/>
                    <a:pt x="8906" y="13628"/>
                    <a:pt x="9950" y="13628"/>
                  </a:cubicBezTo>
                  <a:cubicBezTo>
                    <a:pt x="10994" y="13628"/>
                    <a:pt x="12038" y="13204"/>
                    <a:pt x="12820" y="12421"/>
                  </a:cubicBezTo>
                  <a:cubicBezTo>
                    <a:pt x="14419" y="10822"/>
                    <a:pt x="14419" y="8245"/>
                    <a:pt x="12820" y="6647"/>
                  </a:cubicBezTo>
                  <a:lnTo>
                    <a:pt x="7373" y="1200"/>
                  </a:lnTo>
                  <a:cubicBezTo>
                    <a:pt x="6574" y="400"/>
                    <a:pt x="5530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6"/>
            <p:cNvSpPr/>
            <p:nvPr/>
          </p:nvSpPr>
          <p:spPr>
            <a:xfrm>
              <a:off x="2196925" y="1244425"/>
              <a:ext cx="3206575" cy="3206575"/>
            </a:xfrm>
            <a:custGeom>
              <a:rect b="b" l="l" r="r" t="t"/>
              <a:pathLst>
                <a:path extrusionOk="0" h="128263" w="128263">
                  <a:moveTo>
                    <a:pt x="64132" y="8156"/>
                  </a:moveTo>
                  <a:cubicBezTo>
                    <a:pt x="94990" y="8156"/>
                    <a:pt x="120107" y="33273"/>
                    <a:pt x="120107" y="64132"/>
                  </a:cubicBezTo>
                  <a:cubicBezTo>
                    <a:pt x="120107" y="94990"/>
                    <a:pt x="94990" y="120107"/>
                    <a:pt x="64132" y="120107"/>
                  </a:cubicBezTo>
                  <a:cubicBezTo>
                    <a:pt x="33273" y="120107"/>
                    <a:pt x="8156" y="94990"/>
                    <a:pt x="8156" y="64132"/>
                  </a:cubicBezTo>
                  <a:cubicBezTo>
                    <a:pt x="8156" y="33273"/>
                    <a:pt x="33273" y="8156"/>
                    <a:pt x="64132" y="8156"/>
                  </a:cubicBezTo>
                  <a:close/>
                  <a:moveTo>
                    <a:pt x="64132" y="1"/>
                  </a:moveTo>
                  <a:cubicBezTo>
                    <a:pt x="28772" y="1"/>
                    <a:pt x="1" y="28772"/>
                    <a:pt x="1" y="64132"/>
                  </a:cubicBezTo>
                  <a:cubicBezTo>
                    <a:pt x="1" y="99492"/>
                    <a:pt x="28772" y="128262"/>
                    <a:pt x="64132" y="128262"/>
                  </a:cubicBezTo>
                  <a:cubicBezTo>
                    <a:pt x="99492" y="128262"/>
                    <a:pt x="128262" y="99492"/>
                    <a:pt x="128262" y="64132"/>
                  </a:cubicBezTo>
                  <a:cubicBezTo>
                    <a:pt x="128262" y="28772"/>
                    <a:pt x="99492" y="1"/>
                    <a:pt x="6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6"/>
            <p:cNvSpPr/>
            <p:nvPr/>
          </p:nvSpPr>
          <p:spPr>
            <a:xfrm>
              <a:off x="3238325" y="1849525"/>
              <a:ext cx="1136825" cy="1996375"/>
            </a:xfrm>
            <a:custGeom>
              <a:rect b="b" l="l" r="r" t="t"/>
              <a:pathLst>
                <a:path extrusionOk="0" h="79855" w="45473">
                  <a:moveTo>
                    <a:pt x="17583" y="15234"/>
                  </a:moveTo>
                  <a:lnTo>
                    <a:pt x="17583" y="32425"/>
                  </a:lnTo>
                  <a:cubicBezTo>
                    <a:pt x="16669" y="32034"/>
                    <a:pt x="15984" y="31740"/>
                    <a:pt x="15528" y="31544"/>
                  </a:cubicBezTo>
                  <a:cubicBezTo>
                    <a:pt x="10667" y="29228"/>
                    <a:pt x="10211" y="25542"/>
                    <a:pt x="10341" y="23520"/>
                  </a:cubicBezTo>
                  <a:cubicBezTo>
                    <a:pt x="10635" y="19866"/>
                    <a:pt x="13146" y="16539"/>
                    <a:pt x="16310" y="15561"/>
                  </a:cubicBezTo>
                  <a:cubicBezTo>
                    <a:pt x="16734" y="15430"/>
                    <a:pt x="17159" y="15332"/>
                    <a:pt x="17583" y="15234"/>
                  </a:cubicBezTo>
                  <a:close/>
                  <a:moveTo>
                    <a:pt x="25738" y="44201"/>
                  </a:moveTo>
                  <a:cubicBezTo>
                    <a:pt x="26064" y="44299"/>
                    <a:pt x="26357" y="44396"/>
                    <a:pt x="26651" y="44527"/>
                  </a:cubicBezTo>
                  <a:cubicBezTo>
                    <a:pt x="34023" y="47104"/>
                    <a:pt x="36763" y="53073"/>
                    <a:pt x="36209" y="57542"/>
                  </a:cubicBezTo>
                  <a:cubicBezTo>
                    <a:pt x="35621" y="62109"/>
                    <a:pt x="31740" y="65175"/>
                    <a:pt x="25738" y="65893"/>
                  </a:cubicBezTo>
                  <a:lnTo>
                    <a:pt x="25738" y="44201"/>
                  </a:lnTo>
                  <a:close/>
                  <a:moveTo>
                    <a:pt x="21660" y="1"/>
                  </a:moveTo>
                  <a:cubicBezTo>
                    <a:pt x="19409" y="1"/>
                    <a:pt x="17583" y="1828"/>
                    <a:pt x="17583" y="4078"/>
                  </a:cubicBezTo>
                  <a:lnTo>
                    <a:pt x="17583" y="6884"/>
                  </a:lnTo>
                  <a:cubicBezTo>
                    <a:pt x="16408" y="7112"/>
                    <a:pt x="15201" y="7406"/>
                    <a:pt x="13962" y="7764"/>
                  </a:cubicBezTo>
                  <a:cubicBezTo>
                    <a:pt x="7568" y="9689"/>
                    <a:pt x="2741" y="15919"/>
                    <a:pt x="2219" y="22933"/>
                  </a:cubicBezTo>
                  <a:cubicBezTo>
                    <a:pt x="1697" y="29783"/>
                    <a:pt x="5383" y="35752"/>
                    <a:pt x="12070" y="38916"/>
                  </a:cubicBezTo>
                  <a:cubicBezTo>
                    <a:pt x="13212" y="39471"/>
                    <a:pt x="15136" y="40254"/>
                    <a:pt x="17583" y="41200"/>
                  </a:cubicBezTo>
                  <a:lnTo>
                    <a:pt x="17583" y="65469"/>
                  </a:lnTo>
                  <a:cubicBezTo>
                    <a:pt x="13766" y="64621"/>
                    <a:pt x="10047" y="62925"/>
                    <a:pt x="7764" y="60087"/>
                  </a:cubicBezTo>
                  <a:cubicBezTo>
                    <a:pt x="6965" y="59084"/>
                    <a:pt x="5786" y="58567"/>
                    <a:pt x="4600" y="58567"/>
                  </a:cubicBezTo>
                  <a:cubicBezTo>
                    <a:pt x="3702" y="58567"/>
                    <a:pt x="2800" y="58863"/>
                    <a:pt x="2056" y="59467"/>
                  </a:cubicBezTo>
                  <a:cubicBezTo>
                    <a:pt x="294" y="60902"/>
                    <a:pt x="0" y="63446"/>
                    <a:pt x="1436" y="65208"/>
                  </a:cubicBezTo>
                  <a:cubicBezTo>
                    <a:pt x="5513" y="70264"/>
                    <a:pt x="11711" y="72808"/>
                    <a:pt x="17583" y="73754"/>
                  </a:cubicBezTo>
                  <a:lnTo>
                    <a:pt x="17583" y="75777"/>
                  </a:lnTo>
                  <a:cubicBezTo>
                    <a:pt x="17583" y="78028"/>
                    <a:pt x="19409" y="79854"/>
                    <a:pt x="21660" y="79854"/>
                  </a:cubicBezTo>
                  <a:cubicBezTo>
                    <a:pt x="23911" y="79854"/>
                    <a:pt x="25738" y="78028"/>
                    <a:pt x="25738" y="75777"/>
                  </a:cubicBezTo>
                  <a:lnTo>
                    <a:pt x="25738" y="74081"/>
                  </a:lnTo>
                  <a:lnTo>
                    <a:pt x="25835" y="74081"/>
                  </a:lnTo>
                  <a:cubicBezTo>
                    <a:pt x="38133" y="73004"/>
                    <a:pt x="43418" y="65371"/>
                    <a:pt x="44298" y="58554"/>
                  </a:cubicBezTo>
                  <a:cubicBezTo>
                    <a:pt x="45473" y="49289"/>
                    <a:pt x="39340" y="40352"/>
                    <a:pt x="29391" y="36829"/>
                  </a:cubicBezTo>
                  <a:cubicBezTo>
                    <a:pt x="28086" y="36372"/>
                    <a:pt x="26879" y="35915"/>
                    <a:pt x="25738" y="35524"/>
                  </a:cubicBezTo>
                  <a:lnTo>
                    <a:pt x="25738" y="14778"/>
                  </a:lnTo>
                  <a:cubicBezTo>
                    <a:pt x="29130" y="15332"/>
                    <a:pt x="31642" y="16833"/>
                    <a:pt x="32881" y="18659"/>
                  </a:cubicBezTo>
                  <a:cubicBezTo>
                    <a:pt x="33681" y="19779"/>
                    <a:pt x="34947" y="20384"/>
                    <a:pt x="36235" y="20384"/>
                  </a:cubicBezTo>
                  <a:cubicBezTo>
                    <a:pt x="37048" y="20384"/>
                    <a:pt x="37870" y="20143"/>
                    <a:pt x="38590" y="19638"/>
                  </a:cubicBezTo>
                  <a:cubicBezTo>
                    <a:pt x="40416" y="18333"/>
                    <a:pt x="40873" y="15789"/>
                    <a:pt x="39568" y="13962"/>
                  </a:cubicBezTo>
                  <a:cubicBezTo>
                    <a:pt x="36991" y="10276"/>
                    <a:pt x="32131" y="7242"/>
                    <a:pt x="25738" y="6557"/>
                  </a:cubicBezTo>
                  <a:lnTo>
                    <a:pt x="25738" y="4078"/>
                  </a:lnTo>
                  <a:cubicBezTo>
                    <a:pt x="25738" y="1828"/>
                    <a:pt x="23911" y="1"/>
                    <a:pt x="21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6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04384" y="8155"/>
                  </a:moveTo>
                  <a:cubicBezTo>
                    <a:pt x="157456" y="8155"/>
                    <a:pt x="200612" y="51311"/>
                    <a:pt x="200612" y="104384"/>
                  </a:cubicBezTo>
                  <a:cubicBezTo>
                    <a:pt x="200612" y="157456"/>
                    <a:pt x="157456" y="200612"/>
                    <a:pt x="104384" y="200612"/>
                  </a:cubicBezTo>
                  <a:cubicBezTo>
                    <a:pt x="51311" y="200612"/>
                    <a:pt x="8155" y="157456"/>
                    <a:pt x="8155" y="104384"/>
                  </a:cubicBezTo>
                  <a:cubicBezTo>
                    <a:pt x="8155" y="51311"/>
                    <a:pt x="51311" y="8155"/>
                    <a:pt x="104384" y="8155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0" name="Google Shape;2810;p66"/>
          <p:cNvGrpSpPr/>
          <p:nvPr/>
        </p:nvGrpSpPr>
        <p:grpSpPr>
          <a:xfrm>
            <a:off x="1747979" y="1905810"/>
            <a:ext cx="480166" cy="450457"/>
            <a:chOff x="1190625" y="399575"/>
            <a:chExt cx="5219200" cy="4896275"/>
          </a:xfrm>
        </p:grpSpPr>
        <p:sp>
          <p:nvSpPr>
            <p:cNvPr id="2811" name="Google Shape;2811;p66"/>
            <p:cNvSpPr/>
            <p:nvPr/>
          </p:nvSpPr>
          <p:spPr>
            <a:xfrm>
              <a:off x="1851975" y="3161675"/>
              <a:ext cx="1379850" cy="433850"/>
            </a:xfrm>
            <a:custGeom>
              <a:rect b="b" l="l" r="r" t="t"/>
              <a:pathLst>
                <a:path extrusionOk="0" h="17354" w="55194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lnTo>
                    <a:pt x="1" y="13277"/>
                  </a:lnTo>
                  <a:cubicBezTo>
                    <a:pt x="1" y="15527"/>
                    <a:pt x="1827" y="17354"/>
                    <a:pt x="4078" y="17354"/>
                  </a:cubicBezTo>
                  <a:lnTo>
                    <a:pt x="51116" y="17354"/>
                  </a:lnTo>
                  <a:cubicBezTo>
                    <a:pt x="53367" y="17354"/>
                    <a:pt x="55194" y="15527"/>
                    <a:pt x="55194" y="13277"/>
                  </a:cubicBezTo>
                  <a:lnTo>
                    <a:pt x="55194" y="4078"/>
                  </a:lnTo>
                  <a:cubicBezTo>
                    <a:pt x="55194" y="1827"/>
                    <a:pt x="53367" y="0"/>
                    <a:pt x="51116" y="0"/>
                  </a:cubicBezTo>
                  <a:cubicBezTo>
                    <a:pt x="48865" y="0"/>
                    <a:pt x="47039" y="1827"/>
                    <a:pt x="47039" y="4078"/>
                  </a:cubicBezTo>
                  <a:lnTo>
                    <a:pt x="47039" y="9199"/>
                  </a:lnTo>
                  <a:lnTo>
                    <a:pt x="8156" y="9199"/>
                  </a:ln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6"/>
            <p:cNvSpPr/>
            <p:nvPr/>
          </p:nvSpPr>
          <p:spPr>
            <a:xfrm>
              <a:off x="1190625" y="399575"/>
              <a:ext cx="5219200" cy="4896275"/>
            </a:xfrm>
            <a:custGeom>
              <a:rect b="b" l="l" r="r" t="t"/>
              <a:pathLst>
                <a:path extrusionOk="0" h="195851" w="208768">
                  <a:moveTo>
                    <a:pt x="123727" y="67263"/>
                  </a:moveTo>
                  <a:lnTo>
                    <a:pt x="123727" y="93848"/>
                  </a:lnTo>
                  <a:lnTo>
                    <a:pt x="84551" y="93848"/>
                  </a:lnTo>
                  <a:lnTo>
                    <a:pt x="84551" y="67263"/>
                  </a:lnTo>
                  <a:close/>
                  <a:moveTo>
                    <a:pt x="146659" y="8156"/>
                  </a:moveTo>
                  <a:cubicBezTo>
                    <a:pt x="148747" y="8156"/>
                    <a:pt x="150475" y="9885"/>
                    <a:pt x="150475" y="11972"/>
                  </a:cubicBezTo>
                  <a:lnTo>
                    <a:pt x="150475" y="90032"/>
                  </a:lnTo>
                  <a:cubicBezTo>
                    <a:pt x="150475" y="92152"/>
                    <a:pt x="148747" y="93848"/>
                    <a:pt x="146659" y="93848"/>
                  </a:cubicBezTo>
                  <a:lnTo>
                    <a:pt x="131882" y="93848"/>
                  </a:lnTo>
                  <a:lnTo>
                    <a:pt x="131882" y="63185"/>
                  </a:lnTo>
                  <a:cubicBezTo>
                    <a:pt x="131882" y="60935"/>
                    <a:pt x="130055" y="59108"/>
                    <a:pt x="127805" y="59108"/>
                  </a:cubicBezTo>
                  <a:lnTo>
                    <a:pt x="80473" y="59108"/>
                  </a:lnTo>
                  <a:cubicBezTo>
                    <a:pt x="78222" y="59108"/>
                    <a:pt x="76396" y="60935"/>
                    <a:pt x="76396" y="63185"/>
                  </a:cubicBezTo>
                  <a:lnTo>
                    <a:pt x="76396" y="93848"/>
                  </a:lnTo>
                  <a:lnTo>
                    <a:pt x="62108" y="93848"/>
                  </a:lnTo>
                  <a:cubicBezTo>
                    <a:pt x="60021" y="93848"/>
                    <a:pt x="58324" y="92152"/>
                    <a:pt x="58324" y="90032"/>
                  </a:cubicBezTo>
                  <a:lnTo>
                    <a:pt x="58324" y="11972"/>
                  </a:lnTo>
                  <a:cubicBezTo>
                    <a:pt x="58324" y="9885"/>
                    <a:pt x="60021" y="8156"/>
                    <a:pt x="62108" y="8156"/>
                  </a:cubicBezTo>
                  <a:close/>
                  <a:moveTo>
                    <a:pt x="73590" y="159675"/>
                  </a:moveTo>
                  <a:lnTo>
                    <a:pt x="73590" y="187663"/>
                  </a:lnTo>
                  <a:lnTo>
                    <a:pt x="34414" y="187663"/>
                  </a:lnTo>
                  <a:lnTo>
                    <a:pt x="34414" y="159675"/>
                  </a:lnTo>
                  <a:close/>
                  <a:moveTo>
                    <a:pt x="96490" y="102003"/>
                  </a:moveTo>
                  <a:cubicBezTo>
                    <a:pt x="98610" y="102003"/>
                    <a:pt x="100306" y="103699"/>
                    <a:pt x="100306" y="105820"/>
                  </a:cubicBezTo>
                  <a:lnTo>
                    <a:pt x="100306" y="183879"/>
                  </a:lnTo>
                  <a:cubicBezTo>
                    <a:pt x="100306" y="185967"/>
                    <a:pt x="98610" y="187695"/>
                    <a:pt x="96490" y="187695"/>
                  </a:cubicBezTo>
                  <a:lnTo>
                    <a:pt x="81745" y="187695"/>
                  </a:lnTo>
                  <a:lnTo>
                    <a:pt x="81745" y="155597"/>
                  </a:lnTo>
                  <a:cubicBezTo>
                    <a:pt x="81745" y="153314"/>
                    <a:pt x="79919" y="151520"/>
                    <a:pt x="77668" y="151520"/>
                  </a:cubicBezTo>
                  <a:lnTo>
                    <a:pt x="30336" y="151520"/>
                  </a:lnTo>
                  <a:cubicBezTo>
                    <a:pt x="28086" y="151520"/>
                    <a:pt x="26259" y="153314"/>
                    <a:pt x="26259" y="155597"/>
                  </a:cubicBezTo>
                  <a:lnTo>
                    <a:pt x="26259" y="187695"/>
                  </a:lnTo>
                  <a:lnTo>
                    <a:pt x="11971" y="187695"/>
                  </a:lnTo>
                  <a:cubicBezTo>
                    <a:pt x="9851" y="187695"/>
                    <a:pt x="8155" y="185967"/>
                    <a:pt x="8155" y="183879"/>
                  </a:cubicBezTo>
                  <a:lnTo>
                    <a:pt x="8155" y="105820"/>
                  </a:lnTo>
                  <a:cubicBezTo>
                    <a:pt x="8155" y="103699"/>
                    <a:pt x="9851" y="102003"/>
                    <a:pt x="11971" y="102003"/>
                  </a:cubicBezTo>
                  <a:close/>
                  <a:moveTo>
                    <a:pt x="173896" y="159642"/>
                  </a:moveTo>
                  <a:lnTo>
                    <a:pt x="173896" y="187695"/>
                  </a:lnTo>
                  <a:lnTo>
                    <a:pt x="134720" y="187695"/>
                  </a:lnTo>
                  <a:lnTo>
                    <a:pt x="134720" y="159642"/>
                  </a:lnTo>
                  <a:close/>
                  <a:moveTo>
                    <a:pt x="196828" y="102003"/>
                  </a:moveTo>
                  <a:cubicBezTo>
                    <a:pt x="198916" y="102003"/>
                    <a:pt x="200612" y="103732"/>
                    <a:pt x="200612" y="105820"/>
                  </a:cubicBezTo>
                  <a:lnTo>
                    <a:pt x="200612" y="183879"/>
                  </a:lnTo>
                  <a:cubicBezTo>
                    <a:pt x="200612" y="185967"/>
                    <a:pt x="198916" y="187695"/>
                    <a:pt x="196828" y="187695"/>
                  </a:cubicBezTo>
                  <a:lnTo>
                    <a:pt x="182051" y="187695"/>
                  </a:lnTo>
                  <a:lnTo>
                    <a:pt x="182051" y="155565"/>
                  </a:lnTo>
                  <a:cubicBezTo>
                    <a:pt x="182051" y="153314"/>
                    <a:pt x="180225" y="151487"/>
                    <a:pt x="177974" y="151487"/>
                  </a:cubicBezTo>
                  <a:lnTo>
                    <a:pt x="130643" y="151487"/>
                  </a:lnTo>
                  <a:cubicBezTo>
                    <a:pt x="128392" y="151487"/>
                    <a:pt x="126565" y="153314"/>
                    <a:pt x="126565" y="155565"/>
                  </a:cubicBezTo>
                  <a:lnTo>
                    <a:pt x="126565" y="187695"/>
                  </a:lnTo>
                  <a:lnTo>
                    <a:pt x="112245" y="187695"/>
                  </a:lnTo>
                  <a:cubicBezTo>
                    <a:pt x="110157" y="187695"/>
                    <a:pt x="108461" y="185967"/>
                    <a:pt x="108461" y="183879"/>
                  </a:cubicBezTo>
                  <a:lnTo>
                    <a:pt x="108461" y="105820"/>
                  </a:lnTo>
                  <a:cubicBezTo>
                    <a:pt x="108461" y="103732"/>
                    <a:pt x="110157" y="102003"/>
                    <a:pt x="112245" y="102003"/>
                  </a:cubicBezTo>
                  <a:close/>
                  <a:moveTo>
                    <a:pt x="62108" y="1"/>
                  </a:moveTo>
                  <a:cubicBezTo>
                    <a:pt x="55519" y="1"/>
                    <a:pt x="50137" y="5383"/>
                    <a:pt x="50137" y="11972"/>
                  </a:cubicBezTo>
                  <a:lnTo>
                    <a:pt x="50137" y="90032"/>
                  </a:lnTo>
                  <a:cubicBezTo>
                    <a:pt x="50137" y="91369"/>
                    <a:pt x="50365" y="92641"/>
                    <a:pt x="50789" y="93848"/>
                  </a:cubicBezTo>
                  <a:lnTo>
                    <a:pt x="11971" y="93848"/>
                  </a:lnTo>
                  <a:cubicBezTo>
                    <a:pt x="5382" y="93848"/>
                    <a:pt x="0" y="99230"/>
                    <a:pt x="0" y="105820"/>
                  </a:cubicBezTo>
                  <a:lnTo>
                    <a:pt x="0" y="183879"/>
                  </a:lnTo>
                  <a:cubicBezTo>
                    <a:pt x="0" y="190468"/>
                    <a:pt x="5382" y="195850"/>
                    <a:pt x="11971" y="195850"/>
                  </a:cubicBezTo>
                  <a:lnTo>
                    <a:pt x="96490" y="195850"/>
                  </a:lnTo>
                  <a:cubicBezTo>
                    <a:pt x="99523" y="195850"/>
                    <a:pt x="102263" y="194709"/>
                    <a:pt x="104384" y="192849"/>
                  </a:cubicBezTo>
                  <a:cubicBezTo>
                    <a:pt x="106504" y="194709"/>
                    <a:pt x="109244" y="195850"/>
                    <a:pt x="112245" y="195850"/>
                  </a:cubicBezTo>
                  <a:lnTo>
                    <a:pt x="196828" y="195850"/>
                  </a:lnTo>
                  <a:cubicBezTo>
                    <a:pt x="203417" y="195850"/>
                    <a:pt x="208767" y="190468"/>
                    <a:pt x="208767" y="183879"/>
                  </a:cubicBezTo>
                  <a:lnTo>
                    <a:pt x="208767" y="105820"/>
                  </a:lnTo>
                  <a:cubicBezTo>
                    <a:pt x="208767" y="99230"/>
                    <a:pt x="203417" y="93848"/>
                    <a:pt x="196828" y="93848"/>
                  </a:cubicBezTo>
                  <a:lnTo>
                    <a:pt x="157978" y="93848"/>
                  </a:lnTo>
                  <a:cubicBezTo>
                    <a:pt x="158402" y="92641"/>
                    <a:pt x="158598" y="91369"/>
                    <a:pt x="158598" y="90032"/>
                  </a:cubicBezTo>
                  <a:lnTo>
                    <a:pt x="158598" y="11972"/>
                  </a:lnTo>
                  <a:cubicBezTo>
                    <a:pt x="158598" y="5383"/>
                    <a:pt x="153248" y="1"/>
                    <a:pt x="146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6"/>
            <p:cNvSpPr/>
            <p:nvPr/>
          </p:nvSpPr>
          <p:spPr>
            <a:xfrm>
              <a:off x="4359625" y="3161675"/>
              <a:ext cx="1379850" cy="433850"/>
            </a:xfrm>
            <a:custGeom>
              <a:rect b="b" l="l" r="r" t="t"/>
              <a:pathLst>
                <a:path extrusionOk="0" h="17354" w="55194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lnTo>
                    <a:pt x="1" y="13277"/>
                  </a:lnTo>
                  <a:cubicBezTo>
                    <a:pt x="1" y="15527"/>
                    <a:pt x="1828" y="17354"/>
                    <a:pt x="4078" y="17354"/>
                  </a:cubicBezTo>
                  <a:lnTo>
                    <a:pt x="51116" y="17354"/>
                  </a:lnTo>
                  <a:cubicBezTo>
                    <a:pt x="53367" y="17354"/>
                    <a:pt x="55194" y="15527"/>
                    <a:pt x="55194" y="13277"/>
                  </a:cubicBezTo>
                  <a:lnTo>
                    <a:pt x="55194" y="4078"/>
                  </a:lnTo>
                  <a:cubicBezTo>
                    <a:pt x="55194" y="1827"/>
                    <a:pt x="53367" y="0"/>
                    <a:pt x="51116" y="0"/>
                  </a:cubicBezTo>
                  <a:cubicBezTo>
                    <a:pt x="48865" y="0"/>
                    <a:pt x="47039" y="1827"/>
                    <a:pt x="47039" y="4078"/>
                  </a:cubicBezTo>
                  <a:lnTo>
                    <a:pt x="47039" y="9199"/>
                  </a:lnTo>
                  <a:lnTo>
                    <a:pt x="8156" y="9199"/>
                  </a:ln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6"/>
            <p:cNvSpPr/>
            <p:nvPr/>
          </p:nvSpPr>
          <p:spPr>
            <a:xfrm>
              <a:off x="3105400" y="815475"/>
              <a:ext cx="1379850" cy="433875"/>
            </a:xfrm>
            <a:custGeom>
              <a:rect b="b" l="l" r="r" t="t"/>
              <a:pathLst>
                <a:path extrusionOk="0" h="17355" w="55194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lnTo>
                    <a:pt x="0" y="13277"/>
                  </a:lnTo>
                  <a:cubicBezTo>
                    <a:pt x="0" y="15528"/>
                    <a:pt x="1827" y="17355"/>
                    <a:pt x="4078" y="17355"/>
                  </a:cubicBezTo>
                  <a:lnTo>
                    <a:pt x="51116" y="17355"/>
                  </a:lnTo>
                  <a:cubicBezTo>
                    <a:pt x="53367" y="17355"/>
                    <a:pt x="55193" y="15528"/>
                    <a:pt x="55193" y="13277"/>
                  </a:cubicBezTo>
                  <a:lnTo>
                    <a:pt x="55193" y="4078"/>
                  </a:lnTo>
                  <a:cubicBezTo>
                    <a:pt x="55193" y="1828"/>
                    <a:pt x="53367" y="1"/>
                    <a:pt x="51116" y="1"/>
                  </a:cubicBezTo>
                  <a:cubicBezTo>
                    <a:pt x="48865" y="1"/>
                    <a:pt x="47038" y="1828"/>
                    <a:pt x="47038" y="4078"/>
                  </a:cubicBezTo>
                  <a:lnTo>
                    <a:pt x="47038" y="9200"/>
                  </a:lnTo>
                  <a:lnTo>
                    <a:pt x="8155" y="9200"/>
                  </a:lnTo>
                  <a:lnTo>
                    <a:pt x="8155" y="4078"/>
                  </a:ln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66"/>
          <p:cNvGrpSpPr/>
          <p:nvPr/>
        </p:nvGrpSpPr>
        <p:grpSpPr>
          <a:xfrm>
            <a:off x="4331917" y="1935370"/>
            <a:ext cx="480166" cy="391338"/>
            <a:chOff x="1190625" y="720875"/>
            <a:chExt cx="5219200" cy="4253675"/>
          </a:xfrm>
        </p:grpSpPr>
        <p:sp>
          <p:nvSpPr>
            <p:cNvPr id="2816" name="Google Shape;2816;p66"/>
            <p:cNvSpPr/>
            <p:nvPr/>
          </p:nvSpPr>
          <p:spPr>
            <a:xfrm>
              <a:off x="3764325" y="3058100"/>
              <a:ext cx="1821850" cy="1232250"/>
            </a:xfrm>
            <a:custGeom>
              <a:rect b="b" l="l" r="r" t="t"/>
              <a:pathLst>
                <a:path extrusionOk="0" h="49290" w="72874">
                  <a:moveTo>
                    <a:pt x="64718" y="8155"/>
                  </a:moveTo>
                  <a:lnTo>
                    <a:pt x="64718" y="41134"/>
                  </a:lnTo>
                  <a:lnTo>
                    <a:pt x="8155" y="41134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lnTo>
                    <a:pt x="0" y="45212"/>
                  </a:lnTo>
                  <a:cubicBezTo>
                    <a:pt x="0" y="47462"/>
                    <a:pt x="1827" y="49289"/>
                    <a:pt x="4078" y="49289"/>
                  </a:cubicBezTo>
                  <a:lnTo>
                    <a:pt x="68796" y="49289"/>
                  </a:lnTo>
                  <a:cubicBezTo>
                    <a:pt x="71046" y="49289"/>
                    <a:pt x="72873" y="47462"/>
                    <a:pt x="72873" y="45212"/>
                  </a:cubicBezTo>
                  <a:lnTo>
                    <a:pt x="72873" y="4078"/>
                  </a:lnTo>
                  <a:cubicBezTo>
                    <a:pt x="72873" y="1827"/>
                    <a:pt x="71046" y="0"/>
                    <a:pt x="68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6"/>
            <p:cNvSpPr/>
            <p:nvPr/>
          </p:nvSpPr>
          <p:spPr>
            <a:xfrm>
              <a:off x="1190625" y="720875"/>
              <a:ext cx="5219200" cy="4253675"/>
            </a:xfrm>
            <a:custGeom>
              <a:rect b="b" l="l" r="r" t="t"/>
              <a:pathLst>
                <a:path extrusionOk="0" h="170147" w="208768">
                  <a:moveTo>
                    <a:pt x="191772" y="8156"/>
                  </a:moveTo>
                  <a:cubicBezTo>
                    <a:pt x="196633" y="8156"/>
                    <a:pt x="200612" y="12136"/>
                    <a:pt x="200612" y="16996"/>
                  </a:cubicBezTo>
                  <a:lnTo>
                    <a:pt x="200612" y="52780"/>
                  </a:lnTo>
                  <a:cubicBezTo>
                    <a:pt x="200612" y="58521"/>
                    <a:pt x="196013" y="63186"/>
                    <a:pt x="190370" y="63186"/>
                  </a:cubicBezTo>
                  <a:cubicBezTo>
                    <a:pt x="184694" y="63186"/>
                    <a:pt x="180094" y="58521"/>
                    <a:pt x="180094" y="52780"/>
                  </a:cubicBezTo>
                  <a:cubicBezTo>
                    <a:pt x="180094" y="52747"/>
                    <a:pt x="180094" y="52682"/>
                    <a:pt x="180094" y="52649"/>
                  </a:cubicBezTo>
                  <a:lnTo>
                    <a:pt x="180094" y="41265"/>
                  </a:lnTo>
                  <a:cubicBezTo>
                    <a:pt x="180094" y="39014"/>
                    <a:pt x="178268" y="37188"/>
                    <a:pt x="176017" y="37188"/>
                  </a:cubicBezTo>
                  <a:cubicBezTo>
                    <a:pt x="173766" y="37188"/>
                    <a:pt x="171939" y="39014"/>
                    <a:pt x="171939" y="41265"/>
                  </a:cubicBezTo>
                  <a:lnTo>
                    <a:pt x="171939" y="52780"/>
                  </a:lnTo>
                  <a:cubicBezTo>
                    <a:pt x="171939" y="52845"/>
                    <a:pt x="171939" y="52878"/>
                    <a:pt x="171939" y="52910"/>
                  </a:cubicBezTo>
                  <a:cubicBezTo>
                    <a:pt x="171874" y="58586"/>
                    <a:pt x="167307" y="63186"/>
                    <a:pt x="161697" y="63186"/>
                  </a:cubicBezTo>
                  <a:cubicBezTo>
                    <a:pt x="156053" y="63186"/>
                    <a:pt x="151454" y="58521"/>
                    <a:pt x="151454" y="52780"/>
                  </a:cubicBezTo>
                  <a:cubicBezTo>
                    <a:pt x="151454" y="50529"/>
                    <a:pt x="149627" y="48702"/>
                    <a:pt x="147377" y="48702"/>
                  </a:cubicBezTo>
                  <a:cubicBezTo>
                    <a:pt x="145126" y="48702"/>
                    <a:pt x="143299" y="50529"/>
                    <a:pt x="143299" y="52780"/>
                  </a:cubicBezTo>
                  <a:cubicBezTo>
                    <a:pt x="143299" y="58521"/>
                    <a:pt x="138700" y="63186"/>
                    <a:pt x="133056" y="63186"/>
                  </a:cubicBezTo>
                  <a:cubicBezTo>
                    <a:pt x="127381" y="63186"/>
                    <a:pt x="122781" y="58521"/>
                    <a:pt x="122781" y="52780"/>
                  </a:cubicBezTo>
                  <a:cubicBezTo>
                    <a:pt x="122781" y="52715"/>
                    <a:pt x="122781" y="52649"/>
                    <a:pt x="122781" y="52584"/>
                  </a:cubicBezTo>
                  <a:lnTo>
                    <a:pt x="122781" y="41265"/>
                  </a:lnTo>
                  <a:cubicBezTo>
                    <a:pt x="122781" y="39014"/>
                    <a:pt x="120954" y="37188"/>
                    <a:pt x="118704" y="37188"/>
                  </a:cubicBezTo>
                  <a:cubicBezTo>
                    <a:pt x="116453" y="37188"/>
                    <a:pt x="114626" y="39014"/>
                    <a:pt x="114626" y="41265"/>
                  </a:cubicBezTo>
                  <a:lnTo>
                    <a:pt x="114626" y="52780"/>
                  </a:lnTo>
                  <a:cubicBezTo>
                    <a:pt x="114626" y="52845"/>
                    <a:pt x="114626" y="52910"/>
                    <a:pt x="114626" y="52976"/>
                  </a:cubicBezTo>
                  <a:cubicBezTo>
                    <a:pt x="114528" y="58619"/>
                    <a:pt x="109962" y="63186"/>
                    <a:pt x="104384" y="63186"/>
                  </a:cubicBezTo>
                  <a:cubicBezTo>
                    <a:pt x="98740" y="63186"/>
                    <a:pt x="94141" y="58521"/>
                    <a:pt x="94141" y="52780"/>
                  </a:cubicBezTo>
                  <a:cubicBezTo>
                    <a:pt x="94141" y="50529"/>
                    <a:pt x="92314" y="48702"/>
                    <a:pt x="90063" y="48702"/>
                  </a:cubicBezTo>
                  <a:cubicBezTo>
                    <a:pt x="87813" y="48702"/>
                    <a:pt x="85986" y="50529"/>
                    <a:pt x="85986" y="52780"/>
                  </a:cubicBezTo>
                  <a:cubicBezTo>
                    <a:pt x="85986" y="58521"/>
                    <a:pt x="81387" y="63186"/>
                    <a:pt x="75711" y="63186"/>
                  </a:cubicBezTo>
                  <a:cubicBezTo>
                    <a:pt x="70067" y="63186"/>
                    <a:pt x="65468" y="58521"/>
                    <a:pt x="65468" y="52780"/>
                  </a:cubicBezTo>
                  <a:lnTo>
                    <a:pt x="65468" y="41265"/>
                  </a:lnTo>
                  <a:cubicBezTo>
                    <a:pt x="65468" y="39014"/>
                    <a:pt x="63641" y="37188"/>
                    <a:pt x="61391" y="37188"/>
                  </a:cubicBezTo>
                  <a:cubicBezTo>
                    <a:pt x="59140" y="37188"/>
                    <a:pt x="57313" y="39014"/>
                    <a:pt x="57313" y="41265"/>
                  </a:cubicBezTo>
                  <a:lnTo>
                    <a:pt x="57313" y="52780"/>
                  </a:lnTo>
                  <a:cubicBezTo>
                    <a:pt x="57313" y="58521"/>
                    <a:pt x="52714" y="63186"/>
                    <a:pt x="47070" y="63186"/>
                  </a:cubicBezTo>
                  <a:cubicBezTo>
                    <a:pt x="41395" y="63186"/>
                    <a:pt x="36795" y="58521"/>
                    <a:pt x="36795" y="52780"/>
                  </a:cubicBezTo>
                  <a:cubicBezTo>
                    <a:pt x="36795" y="50529"/>
                    <a:pt x="35001" y="48702"/>
                    <a:pt x="32718" y="48702"/>
                  </a:cubicBezTo>
                  <a:cubicBezTo>
                    <a:pt x="30467" y="48702"/>
                    <a:pt x="28640" y="50529"/>
                    <a:pt x="28640" y="52780"/>
                  </a:cubicBezTo>
                  <a:cubicBezTo>
                    <a:pt x="28640" y="58521"/>
                    <a:pt x="24073" y="63186"/>
                    <a:pt x="18398" y="63186"/>
                  </a:cubicBezTo>
                  <a:cubicBezTo>
                    <a:pt x="12754" y="63186"/>
                    <a:pt x="8155" y="58521"/>
                    <a:pt x="8155" y="52780"/>
                  </a:cubicBezTo>
                  <a:lnTo>
                    <a:pt x="8155" y="16996"/>
                  </a:lnTo>
                  <a:cubicBezTo>
                    <a:pt x="8155" y="12136"/>
                    <a:pt x="12135" y="8156"/>
                    <a:pt x="16995" y="8156"/>
                  </a:cubicBezTo>
                  <a:close/>
                  <a:moveTo>
                    <a:pt x="79951" y="101644"/>
                  </a:moveTo>
                  <a:lnTo>
                    <a:pt x="79951" y="161991"/>
                  </a:lnTo>
                  <a:lnTo>
                    <a:pt x="41101" y="161991"/>
                  </a:lnTo>
                  <a:lnTo>
                    <a:pt x="41101" y="101644"/>
                  </a:lnTo>
                  <a:close/>
                  <a:moveTo>
                    <a:pt x="176017" y="64425"/>
                  </a:moveTo>
                  <a:cubicBezTo>
                    <a:pt x="178985" y="68079"/>
                    <a:pt x="183258" y="70623"/>
                    <a:pt x="188151" y="71210"/>
                  </a:cubicBezTo>
                  <a:lnTo>
                    <a:pt x="188151" y="161991"/>
                  </a:lnTo>
                  <a:lnTo>
                    <a:pt x="88106" y="161991"/>
                  </a:lnTo>
                  <a:lnTo>
                    <a:pt x="88106" y="97567"/>
                  </a:lnTo>
                  <a:cubicBezTo>
                    <a:pt x="88106" y="95316"/>
                    <a:pt x="86280" y="93489"/>
                    <a:pt x="84029" y="93489"/>
                  </a:cubicBezTo>
                  <a:lnTo>
                    <a:pt x="37024" y="93489"/>
                  </a:lnTo>
                  <a:cubicBezTo>
                    <a:pt x="34773" y="93489"/>
                    <a:pt x="32946" y="95316"/>
                    <a:pt x="32946" y="97567"/>
                  </a:cubicBezTo>
                  <a:lnTo>
                    <a:pt x="32946" y="161991"/>
                  </a:lnTo>
                  <a:lnTo>
                    <a:pt x="20616" y="161991"/>
                  </a:lnTo>
                  <a:lnTo>
                    <a:pt x="20616" y="71210"/>
                  </a:lnTo>
                  <a:cubicBezTo>
                    <a:pt x="25509" y="70623"/>
                    <a:pt x="29782" y="68079"/>
                    <a:pt x="32750" y="64425"/>
                  </a:cubicBezTo>
                  <a:cubicBezTo>
                    <a:pt x="36110" y="68633"/>
                    <a:pt x="41297" y="71341"/>
                    <a:pt x="47070" y="71341"/>
                  </a:cubicBezTo>
                  <a:cubicBezTo>
                    <a:pt x="52844" y="71341"/>
                    <a:pt x="58031" y="68633"/>
                    <a:pt x="61391" y="64425"/>
                  </a:cubicBezTo>
                  <a:cubicBezTo>
                    <a:pt x="64783" y="68633"/>
                    <a:pt x="69937" y="71341"/>
                    <a:pt x="75711" y="71341"/>
                  </a:cubicBezTo>
                  <a:cubicBezTo>
                    <a:pt x="81517" y="71341"/>
                    <a:pt x="86671" y="68633"/>
                    <a:pt x="90063" y="64425"/>
                  </a:cubicBezTo>
                  <a:cubicBezTo>
                    <a:pt x="93423" y="68633"/>
                    <a:pt x="98610" y="71341"/>
                    <a:pt x="104384" y="71341"/>
                  </a:cubicBezTo>
                  <a:cubicBezTo>
                    <a:pt x="110157" y="71341"/>
                    <a:pt x="115344" y="68633"/>
                    <a:pt x="118704" y="64425"/>
                  </a:cubicBezTo>
                  <a:cubicBezTo>
                    <a:pt x="122096" y="68633"/>
                    <a:pt x="127250" y="71341"/>
                    <a:pt x="133056" y="71341"/>
                  </a:cubicBezTo>
                  <a:cubicBezTo>
                    <a:pt x="138830" y="71341"/>
                    <a:pt x="143984" y="68633"/>
                    <a:pt x="147377" y="64425"/>
                  </a:cubicBezTo>
                  <a:cubicBezTo>
                    <a:pt x="150736" y="68633"/>
                    <a:pt x="155923" y="71341"/>
                    <a:pt x="161697" y="71341"/>
                  </a:cubicBezTo>
                  <a:cubicBezTo>
                    <a:pt x="167503" y="71341"/>
                    <a:pt x="172657" y="68633"/>
                    <a:pt x="176017" y="64425"/>
                  </a:cubicBezTo>
                  <a:close/>
                  <a:moveTo>
                    <a:pt x="16995" y="1"/>
                  </a:moveTo>
                  <a:cubicBezTo>
                    <a:pt x="7633" y="1"/>
                    <a:pt x="0" y="7634"/>
                    <a:pt x="0" y="16996"/>
                  </a:cubicBezTo>
                  <a:lnTo>
                    <a:pt x="0" y="52780"/>
                  </a:lnTo>
                  <a:cubicBezTo>
                    <a:pt x="0" y="60935"/>
                    <a:pt x="5219" y="67850"/>
                    <a:pt x="12461" y="70329"/>
                  </a:cubicBezTo>
                  <a:lnTo>
                    <a:pt x="12461" y="166069"/>
                  </a:lnTo>
                  <a:cubicBezTo>
                    <a:pt x="12461" y="168319"/>
                    <a:pt x="14288" y="170146"/>
                    <a:pt x="16538" y="170146"/>
                  </a:cubicBezTo>
                  <a:lnTo>
                    <a:pt x="192229" y="170146"/>
                  </a:lnTo>
                  <a:cubicBezTo>
                    <a:pt x="194480" y="170146"/>
                    <a:pt x="196306" y="168319"/>
                    <a:pt x="196306" y="166069"/>
                  </a:cubicBezTo>
                  <a:lnTo>
                    <a:pt x="196306" y="70329"/>
                  </a:lnTo>
                  <a:cubicBezTo>
                    <a:pt x="203548" y="67850"/>
                    <a:pt x="208767" y="60935"/>
                    <a:pt x="208767" y="52780"/>
                  </a:cubicBezTo>
                  <a:lnTo>
                    <a:pt x="208767" y="16996"/>
                  </a:lnTo>
                  <a:cubicBezTo>
                    <a:pt x="208767" y="7634"/>
                    <a:pt x="201134" y="1"/>
                    <a:pt x="19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8" name="Google Shape;2818;p66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Variables in VAR</a:t>
            </a:r>
            <a:endParaRPr/>
          </a:p>
        </p:txBody>
      </p:sp>
      <p:grpSp>
        <p:nvGrpSpPr>
          <p:cNvPr id="2819" name="Google Shape;2819;p66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820" name="Google Shape;2820;p6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1" name="Google Shape;2821;p6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822" name="Google Shape;2822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23" name="Google Shape;2823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24" name="Google Shape;2824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5" name="Google Shape;2825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26" name="Google Shape;2826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29" name="Google Shape;2829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67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2835" name="Google Shape;2835;p67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7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7" name="Google Shape;2837;p6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838" name="Google Shape;2838;p6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39" name="Google Shape;2839;p6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0" name="Google Shape;2840;p6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41" name="Google Shape;2841;p6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42" name="Google Shape;2842;p6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6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6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45" name="Google Shape;2845;p6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46" name="Google Shape;2846;p67"/>
          <p:cNvSpPr txBox="1"/>
          <p:nvPr>
            <p:ph idx="1" type="body"/>
          </p:nvPr>
        </p:nvSpPr>
        <p:spPr>
          <a:xfrm>
            <a:off x="986685" y="1637325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Monthly from November 2011 to January 2022, providing 123 data points.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Expected that the civilian labor force and the Sales Tax collections would be positively correlated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>
                <a:solidFill>
                  <a:schemeClr val="dk2"/>
                </a:solidFill>
              </a:rPr>
              <a:t>As more people enter the workforce, more income is generated. Most of this income will be spent within Grayson County leading to higher collections.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2847" name="Google Shape;2847;p6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VAR</a:t>
            </a:r>
            <a:endParaRPr/>
          </a:p>
        </p:txBody>
      </p:sp>
      <p:grpSp>
        <p:nvGrpSpPr>
          <p:cNvPr id="2848" name="Google Shape;2848;p67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849" name="Google Shape;2849;p6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0" name="Google Shape;2850;p6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851" name="Google Shape;2851;p6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52" name="Google Shape;2852;p6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53" name="Google Shape;2853;p6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54" name="Google Shape;2854;p6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55" name="Google Shape;2855;p6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6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6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58" name="Google Shape;2858;p6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59" name="Google Shape;2859;p67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2860" name="Google Shape;2860;p67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7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2" name="Google Shape;2862;p6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863" name="Google Shape;2863;p6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64" name="Google Shape;2864;p6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65" name="Google Shape;2865;p6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66" name="Google Shape;2866;p6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67" name="Google Shape;2867;p6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6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6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70" name="Google Shape;2870;p6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71" name="Google Shape;2871;p67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2872" name="Google Shape;2872;p67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rect b="b" l="l" r="r" t="t"/>
              <a:pathLst>
                <a:path extrusionOk="0" h="9491" w="15751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3" name="Google Shape;2873;p67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2874" name="Google Shape;2874;p67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rect b="b" l="l" r="r" t="t"/>
                <a:pathLst>
                  <a:path extrusionOk="0" h="9491" w="15751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67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rect b="b" l="l" r="r" t="t"/>
                <a:pathLst>
                  <a:path extrusionOk="0" h="57409" w="38045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67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rect b="b" l="l" r="r" t="t"/>
                <a:pathLst>
                  <a:path extrusionOk="0" h="8295" w="799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67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rect b="b" l="l" r="r" t="t"/>
                <a:pathLst>
                  <a:path extrusionOk="0" h="13050" w="12746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67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rect b="b" l="l" r="r" t="t"/>
                <a:pathLst>
                  <a:path extrusionOk="0" h="28826" w="22675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67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rect b="b" l="l" r="r" t="t"/>
                <a:pathLst>
                  <a:path extrusionOk="0" h="16416" w="21344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67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rect b="b" l="l" r="r" t="t"/>
                <a:pathLst>
                  <a:path extrusionOk="0" h="4604" w="3121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67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rect b="b" l="l" r="r" t="t"/>
                <a:pathLst>
                  <a:path extrusionOk="0" h="6582" w="312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67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rect b="b" l="l" r="r" t="t"/>
                <a:pathLst>
                  <a:path extrusionOk="0" h="8370" w="3159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67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rect b="b" l="l" r="r" t="t"/>
                <a:pathLst>
                  <a:path extrusionOk="0" h="6849" w="312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67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rect b="b" l="l" r="r" t="t"/>
                <a:pathLst>
                  <a:path extrusionOk="0" h="7648" w="3121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67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rect b="b" l="l" r="r" t="t"/>
                <a:pathLst>
                  <a:path extrusionOk="0" h="9436" w="3158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67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rect b="b" l="l" r="r" t="t"/>
                <a:pathLst>
                  <a:path extrusionOk="0" h="11034" w="3159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67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rect b="b" l="l" r="r" t="t"/>
                <a:pathLst>
                  <a:path extrusionOk="0" h="12669" w="312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67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rect b="b" l="l" r="r" t="t"/>
                <a:pathLst>
                  <a:path extrusionOk="0" h="2062" w="1903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67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rect b="b" l="l" r="r" t="t"/>
                <a:pathLst>
                  <a:path extrusionOk="0" h="3920" w="392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67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rect b="b" l="l" r="r" t="t"/>
                <a:pathLst>
                  <a:path extrusionOk="0" h="12974" w="8333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67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rect b="b" l="l" r="r" t="t"/>
                <a:pathLst>
                  <a:path extrusionOk="0" h="914" w="2512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67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67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rect b="b" l="l" r="r" t="t"/>
                <a:pathLst>
                  <a:path extrusionOk="0" h="1355" w="2208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67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rect b="b" l="l" r="r" t="t"/>
                <a:pathLst>
                  <a:path extrusionOk="0" h="4404" w="4908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67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rect b="b" l="l" r="r" t="t"/>
                <a:pathLst>
                  <a:path extrusionOk="0" h="2062" w="1904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67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rect b="b" l="l" r="r" t="t"/>
                <a:pathLst>
                  <a:path extrusionOk="0" h="3920" w="3919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67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rect b="b" l="l" r="r" t="t"/>
                <a:pathLst>
                  <a:path extrusionOk="0" h="12974" w="8332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67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rect b="b" l="l" r="r" t="t"/>
                <a:pathLst>
                  <a:path extrusionOk="0" h="914" w="255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67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67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rect b="b" l="l" r="r" t="t"/>
                <a:pathLst>
                  <a:path extrusionOk="0" h="1355" w="2246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67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rect b="b" l="l" r="r" t="t"/>
                <a:pathLst>
                  <a:path extrusionOk="0" h="4972" w="4833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6" name="Google Shape;2906;p68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2907" name="Google Shape;2907;p68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9" name="Google Shape;2909;p6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910" name="Google Shape;2910;p6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911" name="Google Shape;2911;p6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12" name="Google Shape;2912;p6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13" name="Google Shape;2913;p6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14" name="Google Shape;2914;p6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6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6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17" name="Google Shape;2917;p6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18" name="Google Shape;2918;p68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Expected  that the unemployment rate and Sales Tax collections would be negatively correlated.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</a:t>
            </a:r>
            <a:r>
              <a:rPr lang="en">
                <a:solidFill>
                  <a:schemeClr val="dk2"/>
                </a:solidFill>
              </a:rPr>
              <a:t>s the unemployment rate increases, there is a larger amount of citizens that are spending a decreased wage from being out of a job. This decreased spending should be negatively correlated with the Sales Tax collections.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9" name="Google Shape;2919;p68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VAR</a:t>
            </a:r>
            <a:endParaRPr/>
          </a:p>
        </p:txBody>
      </p:sp>
      <p:grpSp>
        <p:nvGrpSpPr>
          <p:cNvPr id="2920" name="Google Shape;2920;p68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921" name="Google Shape;2921;p68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2" name="Google Shape;2922;p68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923" name="Google Shape;2923;p6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924" name="Google Shape;2924;p6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25" name="Google Shape;2925;p6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26" name="Google Shape;2926;p6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27" name="Google Shape;2927;p6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6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6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30" name="Google Shape;2930;p6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31" name="Google Shape;2931;p68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2932" name="Google Shape;2932;p68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4" name="Google Shape;2934;p6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935" name="Google Shape;2935;p6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936" name="Google Shape;2936;p6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37" name="Google Shape;2937;p6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38" name="Google Shape;2938;p6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39" name="Google Shape;2939;p6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6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6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42" name="Google Shape;2942;p6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43" name="Google Shape;2943;p68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2944" name="Google Shape;2944;p68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rect b="b" l="l" r="r" t="t"/>
              <a:pathLst>
                <a:path extrusionOk="0" h="9491" w="15751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5" name="Google Shape;2945;p68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2946" name="Google Shape;2946;p68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rect b="b" l="l" r="r" t="t"/>
                <a:pathLst>
                  <a:path extrusionOk="0" h="9491" w="15751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68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rect b="b" l="l" r="r" t="t"/>
                <a:pathLst>
                  <a:path extrusionOk="0" h="57409" w="38045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68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rect b="b" l="l" r="r" t="t"/>
                <a:pathLst>
                  <a:path extrusionOk="0" h="8295" w="799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68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rect b="b" l="l" r="r" t="t"/>
                <a:pathLst>
                  <a:path extrusionOk="0" h="13050" w="12746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68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rect b="b" l="l" r="r" t="t"/>
                <a:pathLst>
                  <a:path extrusionOk="0" h="28826" w="22675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68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rect b="b" l="l" r="r" t="t"/>
                <a:pathLst>
                  <a:path extrusionOk="0" h="16416" w="21344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68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rect b="b" l="l" r="r" t="t"/>
                <a:pathLst>
                  <a:path extrusionOk="0" h="4604" w="3121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68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rect b="b" l="l" r="r" t="t"/>
                <a:pathLst>
                  <a:path extrusionOk="0" h="6582" w="312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68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rect b="b" l="l" r="r" t="t"/>
                <a:pathLst>
                  <a:path extrusionOk="0" h="8370" w="3159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68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rect b="b" l="l" r="r" t="t"/>
                <a:pathLst>
                  <a:path extrusionOk="0" h="6849" w="312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68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rect b="b" l="l" r="r" t="t"/>
                <a:pathLst>
                  <a:path extrusionOk="0" h="7648" w="3121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68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rect b="b" l="l" r="r" t="t"/>
                <a:pathLst>
                  <a:path extrusionOk="0" h="9436" w="3158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68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rect b="b" l="l" r="r" t="t"/>
                <a:pathLst>
                  <a:path extrusionOk="0" h="11034" w="3159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68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rect b="b" l="l" r="r" t="t"/>
                <a:pathLst>
                  <a:path extrusionOk="0" h="12669" w="312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68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rect b="b" l="l" r="r" t="t"/>
                <a:pathLst>
                  <a:path extrusionOk="0" h="2062" w="1903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68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rect b="b" l="l" r="r" t="t"/>
                <a:pathLst>
                  <a:path extrusionOk="0" h="3920" w="392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68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rect b="b" l="l" r="r" t="t"/>
                <a:pathLst>
                  <a:path extrusionOk="0" h="12974" w="8333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68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rect b="b" l="l" r="r" t="t"/>
                <a:pathLst>
                  <a:path extrusionOk="0" h="914" w="2512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68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68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rect b="b" l="l" r="r" t="t"/>
                <a:pathLst>
                  <a:path extrusionOk="0" h="1355" w="2208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68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rect b="b" l="l" r="r" t="t"/>
                <a:pathLst>
                  <a:path extrusionOk="0" h="4404" w="4908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68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rect b="b" l="l" r="r" t="t"/>
                <a:pathLst>
                  <a:path extrusionOk="0" h="2062" w="1904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68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rect b="b" l="l" r="r" t="t"/>
                <a:pathLst>
                  <a:path extrusionOk="0" h="3920" w="3919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68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rect b="b" l="l" r="r" t="t"/>
                <a:pathLst>
                  <a:path extrusionOk="0" h="12974" w="8332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68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rect b="b" l="l" r="r" t="t"/>
                <a:pathLst>
                  <a:path extrusionOk="0" h="914" w="255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68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68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rect b="b" l="l" r="r" t="t"/>
                <a:pathLst>
                  <a:path extrusionOk="0" h="1355" w="2246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68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rect b="b" l="l" r="r" t="t"/>
                <a:pathLst>
                  <a:path extrusionOk="0" h="4972" w="4833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42"/>
          <p:cNvGrpSpPr/>
          <p:nvPr/>
        </p:nvGrpSpPr>
        <p:grpSpPr>
          <a:xfrm>
            <a:off x="5410240" y="1300075"/>
            <a:ext cx="2616814" cy="1586850"/>
            <a:chOff x="717108" y="770499"/>
            <a:chExt cx="2614200" cy="1586850"/>
          </a:xfrm>
        </p:grpSpPr>
        <p:sp>
          <p:nvSpPr>
            <p:cNvPr id="1482" name="Google Shape;1482;p42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4" name="Google Shape;1484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85" name="Google Shape;1485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86" name="Google Shape;1486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87" name="Google Shape;1487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8" name="Google Shape;1488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89" name="Google Shape;1489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2" name="Google Shape;1492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93" name="Google Shape;1493;p42"/>
          <p:cNvGrpSpPr/>
          <p:nvPr/>
        </p:nvGrpSpPr>
        <p:grpSpPr>
          <a:xfrm>
            <a:off x="5410240" y="3033375"/>
            <a:ext cx="2616814" cy="1586850"/>
            <a:chOff x="717108" y="770499"/>
            <a:chExt cx="2614200" cy="1586850"/>
          </a:xfrm>
        </p:grpSpPr>
        <p:sp>
          <p:nvSpPr>
            <p:cNvPr id="1494" name="Google Shape;1494;p42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6" name="Google Shape;1496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97" name="Google Shape;1497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98" name="Google Shape;1498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99" name="Google Shape;1499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0" name="Google Shape;1500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01" name="Google Shape;1501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4" name="Google Shape;1504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05" name="Google Shape;1505;p42"/>
          <p:cNvSpPr/>
          <p:nvPr/>
        </p:nvSpPr>
        <p:spPr>
          <a:xfrm>
            <a:off x="4810465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506" name="Google Shape;1506;p42"/>
          <p:cNvGrpSpPr/>
          <p:nvPr/>
        </p:nvGrpSpPr>
        <p:grpSpPr>
          <a:xfrm>
            <a:off x="1715215" y="3033375"/>
            <a:ext cx="2616814" cy="1586850"/>
            <a:chOff x="717108" y="770499"/>
            <a:chExt cx="2614200" cy="1586850"/>
          </a:xfrm>
        </p:grpSpPr>
        <p:sp>
          <p:nvSpPr>
            <p:cNvPr id="1507" name="Google Shape;1507;p42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10" name="Google Shape;1510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11" name="Google Shape;1511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12" name="Google Shape;1512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3" name="Google Shape;1513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14" name="Google Shape;1514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7" name="Google Shape;1517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18" name="Google Shape;1518;p42"/>
          <p:cNvSpPr/>
          <p:nvPr/>
        </p:nvSpPr>
        <p:spPr>
          <a:xfrm>
            <a:off x="1115440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519" name="Google Shape;1519;p42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520" name="Google Shape;1520;p42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2" name="Google Shape;1522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23" name="Google Shape;1523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24" name="Google Shape;1524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25" name="Google Shape;1525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6" name="Google Shape;1526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7" name="Google Shape;1527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0" name="Google Shape;1530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1" name="Google Shape;1531;p42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2" name="Google Shape;1532;p42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3" name="Google Shape;1533;p42"/>
          <p:cNvSpPr txBox="1"/>
          <p:nvPr>
            <p:ph idx="2" type="title"/>
          </p:nvPr>
        </p:nvSpPr>
        <p:spPr>
          <a:xfrm>
            <a:off x="2099300" y="182272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Grayson County Profile</a:t>
            </a:r>
            <a:endParaRPr/>
          </a:p>
        </p:txBody>
      </p:sp>
      <p:sp>
        <p:nvSpPr>
          <p:cNvPr id="1534" name="Google Shape;1534;p42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5" name="Google Shape;1535;p42"/>
          <p:cNvSpPr txBox="1"/>
          <p:nvPr>
            <p:ph idx="4" type="title"/>
          </p:nvPr>
        </p:nvSpPr>
        <p:spPr>
          <a:xfrm>
            <a:off x="2019200" y="3490275"/>
            <a:ext cx="20709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1536" name="Google Shape;1536;p42"/>
          <p:cNvSpPr txBox="1"/>
          <p:nvPr>
            <p:ph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37" name="Google Shape;1537;p42"/>
          <p:cNvSpPr txBox="1"/>
          <p:nvPr>
            <p:ph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538" name="Google Shape;1538;p42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539" name="Google Shape;1539;p42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42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541" name="Google Shape;1541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42" name="Google Shape;1542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43" name="Google Shape;1543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44" name="Google Shape;1544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45" name="Google Shape;1545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8" name="Google Shape;1548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49" name="Google Shape;1549;p42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0" name="Google Shape;1550;p42"/>
          <p:cNvSpPr txBox="1"/>
          <p:nvPr>
            <p:ph idx="7" type="title"/>
          </p:nvPr>
        </p:nvSpPr>
        <p:spPr>
          <a:xfrm>
            <a:off x="5763300" y="188902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Tax Variable Overview</a:t>
            </a:r>
            <a:endParaRPr/>
          </a:p>
        </p:txBody>
      </p:sp>
      <p:sp>
        <p:nvSpPr>
          <p:cNvPr id="1551" name="Google Shape;1551;p42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2" name="Google Shape;1552;p42"/>
          <p:cNvSpPr txBox="1"/>
          <p:nvPr>
            <p:ph idx="13" type="title"/>
          </p:nvPr>
        </p:nvSpPr>
        <p:spPr>
          <a:xfrm>
            <a:off x="5763300" y="3589575"/>
            <a:ext cx="25608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Multivariate Analysis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8" name="Google Shape;2978;p69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2979" name="Google Shape;2979;p69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1" name="Google Shape;2981;p6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982" name="Google Shape;2982;p6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983" name="Google Shape;2983;p6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84" name="Google Shape;2984;p6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85" name="Google Shape;2985;p6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86" name="Google Shape;2986;p6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6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6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89" name="Google Shape;2989;p6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90" name="Google Shape;2990;p69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Plots</a:t>
            </a:r>
            <a:endParaRPr sz="3000"/>
          </a:p>
        </p:txBody>
      </p:sp>
      <p:grpSp>
        <p:nvGrpSpPr>
          <p:cNvPr id="2991" name="Google Shape;2991;p69"/>
          <p:cNvGrpSpPr/>
          <p:nvPr/>
        </p:nvGrpSpPr>
        <p:grpSpPr>
          <a:xfrm>
            <a:off x="431391" y="2780287"/>
            <a:ext cx="3019118" cy="1336983"/>
            <a:chOff x="717105" y="770491"/>
            <a:chExt cx="4221363" cy="1978663"/>
          </a:xfrm>
        </p:grpSpPr>
        <p:sp>
          <p:nvSpPr>
            <p:cNvPr id="2992" name="Google Shape;2992;p69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 obvious point to note in the plots of both the unemployment rate and civilian labor force are the large spikes in 2020, as a result of the COVID-19 pandemic.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4" name="Google Shape;2994;p6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995" name="Google Shape;2995;p6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996" name="Google Shape;2996;p6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97" name="Google Shape;2997;p6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98" name="Google Shape;2998;p6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99" name="Google Shape;2999;p6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6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6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02" name="Google Shape;3002;p6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003" name="Google Shape;30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01" y="105750"/>
            <a:ext cx="3913525" cy="4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7" name="Shape 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8" name="Google Shape;3008;p70"/>
          <p:cNvGrpSpPr/>
          <p:nvPr/>
        </p:nvGrpSpPr>
        <p:grpSpPr>
          <a:xfrm>
            <a:off x="914764" y="988850"/>
            <a:ext cx="3999232" cy="1957523"/>
            <a:chOff x="717113" y="770500"/>
            <a:chExt cx="3894092" cy="1906060"/>
          </a:xfrm>
        </p:grpSpPr>
        <p:sp>
          <p:nvSpPr>
            <p:cNvPr id="3009" name="Google Shape;3009;p70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1" name="Google Shape;3011;p7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012" name="Google Shape;3012;p7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013" name="Google Shape;3013;p7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14" name="Google Shape;3014;p7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15" name="Google Shape;3015;p7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16" name="Google Shape;3016;p7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7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7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19" name="Google Shape;3019;p7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20" name="Google Shape;3020;p70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Stationary Forecast Plots for Each of the Variables</a:t>
            </a:r>
            <a:endParaRPr sz="2900"/>
          </a:p>
        </p:txBody>
      </p:sp>
      <p:grpSp>
        <p:nvGrpSpPr>
          <p:cNvPr id="3021" name="Google Shape;3021;p70"/>
          <p:cNvGrpSpPr/>
          <p:nvPr/>
        </p:nvGrpSpPr>
        <p:grpSpPr>
          <a:xfrm>
            <a:off x="262241" y="2910987"/>
            <a:ext cx="3019118" cy="1336983"/>
            <a:chOff x="717105" y="770491"/>
            <a:chExt cx="4221363" cy="1978663"/>
          </a:xfrm>
        </p:grpSpPr>
        <p:sp>
          <p:nvSpPr>
            <p:cNvPr id="3022" name="Google Shape;3022;p70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variable was differenced once to make them stationary and a VAR model was constructed with two lags. A 12-month ahead forecast was made from February 2022 to January 2023.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23" name="Google Shape;3023;p70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4" name="Google Shape;3024;p7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025" name="Google Shape;3025;p7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026" name="Google Shape;3026;p7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27" name="Google Shape;3027;p7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28" name="Google Shape;3028;p7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29" name="Google Shape;3029;p7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7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7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32" name="Google Shape;3032;p7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033" name="Google Shape;30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92" y="659800"/>
            <a:ext cx="3900733" cy="3762081"/>
          </a:xfrm>
          <a:prstGeom prst="rect">
            <a:avLst/>
          </a:prstGeom>
          <a:noFill/>
          <a:ln>
            <a:noFill/>
          </a:ln>
        </p:spPr>
      </p:pic>
      <p:sp>
        <p:nvSpPr>
          <p:cNvPr id="3034" name="Google Shape;3034;p70"/>
          <p:cNvSpPr/>
          <p:nvPr/>
        </p:nvSpPr>
        <p:spPr>
          <a:xfrm>
            <a:off x="4731800" y="421600"/>
            <a:ext cx="3900600" cy="23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5" name="Google Shape;3035;p70"/>
          <p:cNvGrpSpPr/>
          <p:nvPr/>
        </p:nvGrpSpPr>
        <p:grpSpPr>
          <a:xfrm>
            <a:off x="4815211" y="491717"/>
            <a:ext cx="98799" cy="97976"/>
            <a:chOff x="968975" y="599325"/>
            <a:chExt cx="96202" cy="95400"/>
          </a:xfrm>
        </p:grpSpPr>
        <p:cxnSp>
          <p:nvCxnSpPr>
            <p:cNvPr id="3036" name="Google Shape;3036;p70"/>
            <p:cNvCxnSpPr/>
            <p:nvPr/>
          </p:nvCxnSpPr>
          <p:spPr>
            <a:xfrm>
              <a:off x="968975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7" name="Google Shape;3037;p70"/>
            <p:cNvCxnSpPr/>
            <p:nvPr/>
          </p:nvCxnSpPr>
          <p:spPr>
            <a:xfrm flipH="1">
              <a:off x="969777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8" name="Google Shape;3038;p70"/>
          <p:cNvSpPr/>
          <p:nvPr/>
        </p:nvSpPr>
        <p:spPr>
          <a:xfrm>
            <a:off x="4812698" y="488798"/>
            <a:ext cx="1038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70"/>
          <p:cNvSpPr/>
          <p:nvPr/>
        </p:nvSpPr>
        <p:spPr>
          <a:xfrm>
            <a:off x="5003053" y="513255"/>
            <a:ext cx="54900" cy="5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70"/>
          <p:cNvSpPr/>
          <p:nvPr/>
        </p:nvSpPr>
        <p:spPr>
          <a:xfrm>
            <a:off x="4978609" y="488798"/>
            <a:ext cx="1038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70"/>
          <p:cNvSpPr/>
          <p:nvPr/>
        </p:nvSpPr>
        <p:spPr>
          <a:xfrm>
            <a:off x="5144494" y="488811"/>
            <a:ext cx="1038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6" name="Google Shape;3046;p71"/>
          <p:cNvGrpSpPr/>
          <p:nvPr/>
        </p:nvGrpSpPr>
        <p:grpSpPr>
          <a:xfrm>
            <a:off x="745614" y="911975"/>
            <a:ext cx="3999232" cy="1957523"/>
            <a:chOff x="717113" y="770500"/>
            <a:chExt cx="3894092" cy="1906060"/>
          </a:xfrm>
        </p:grpSpPr>
        <p:sp>
          <p:nvSpPr>
            <p:cNvPr id="3047" name="Google Shape;3047;p71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71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9" name="Google Shape;3049;p7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050" name="Google Shape;3050;p7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051" name="Google Shape;3051;p7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52" name="Google Shape;3052;p7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3" name="Google Shape;3053;p7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54" name="Google Shape;3054;p7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7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7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7" name="Google Shape;3057;p7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58" name="Google Shape;3058;p71"/>
          <p:cNvSpPr txBox="1"/>
          <p:nvPr>
            <p:ph type="title"/>
          </p:nvPr>
        </p:nvSpPr>
        <p:spPr>
          <a:xfrm>
            <a:off x="917716" y="156225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VAR 12 Month Forecast</a:t>
            </a:r>
            <a:endParaRPr sz="2900"/>
          </a:p>
        </p:txBody>
      </p:sp>
      <p:grpSp>
        <p:nvGrpSpPr>
          <p:cNvPr id="3059" name="Google Shape;3059;p71"/>
          <p:cNvGrpSpPr/>
          <p:nvPr/>
        </p:nvGrpSpPr>
        <p:grpSpPr>
          <a:xfrm>
            <a:off x="246866" y="2703387"/>
            <a:ext cx="3019118" cy="1336983"/>
            <a:chOff x="717105" y="770491"/>
            <a:chExt cx="4221363" cy="1978663"/>
          </a:xfrm>
        </p:grpSpPr>
        <p:sp>
          <p:nvSpPr>
            <p:cNvPr id="3060" name="Google Shape;3060;p71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2021 Total: </a:t>
              </a:r>
              <a:r>
                <a:rPr lang="en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$46,530,180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2022 Total: $47,631709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$1,101,528 Increase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2.37% Increase YoY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61" name="Google Shape;3061;p71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2" name="Google Shape;3062;p7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063" name="Google Shape;3063;p7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064" name="Google Shape;3064;p7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65" name="Google Shape;3065;p7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66" name="Google Shape;3066;p7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67" name="Google Shape;3067;p7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7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7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70" name="Google Shape;3070;p7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71" name="Google Shape;3071;p71"/>
          <p:cNvSpPr/>
          <p:nvPr/>
        </p:nvSpPr>
        <p:spPr>
          <a:xfrm>
            <a:off x="4197175" y="2027400"/>
            <a:ext cx="4382100" cy="23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2" name="Google Shape;3072;p71"/>
          <p:cNvGrpSpPr/>
          <p:nvPr/>
        </p:nvGrpSpPr>
        <p:grpSpPr>
          <a:xfrm>
            <a:off x="4305686" y="2097504"/>
            <a:ext cx="98799" cy="97976"/>
            <a:chOff x="968975" y="599325"/>
            <a:chExt cx="96202" cy="95400"/>
          </a:xfrm>
        </p:grpSpPr>
        <p:cxnSp>
          <p:nvCxnSpPr>
            <p:cNvPr id="3073" name="Google Shape;3073;p71"/>
            <p:cNvCxnSpPr/>
            <p:nvPr/>
          </p:nvCxnSpPr>
          <p:spPr>
            <a:xfrm>
              <a:off x="968975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4" name="Google Shape;3074;p71"/>
            <p:cNvCxnSpPr/>
            <p:nvPr/>
          </p:nvCxnSpPr>
          <p:spPr>
            <a:xfrm flipH="1">
              <a:off x="969777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5" name="Google Shape;3075;p71"/>
          <p:cNvSpPr/>
          <p:nvPr/>
        </p:nvSpPr>
        <p:spPr>
          <a:xfrm>
            <a:off x="4288061" y="2094598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71"/>
          <p:cNvSpPr/>
          <p:nvPr/>
        </p:nvSpPr>
        <p:spPr>
          <a:xfrm>
            <a:off x="4505190" y="2119055"/>
            <a:ext cx="54900" cy="5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71"/>
          <p:cNvSpPr/>
          <p:nvPr/>
        </p:nvSpPr>
        <p:spPr>
          <a:xfrm>
            <a:off x="4474454" y="2094598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71"/>
          <p:cNvSpPr/>
          <p:nvPr/>
        </p:nvSpPr>
        <p:spPr>
          <a:xfrm>
            <a:off x="4660819" y="2094611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9" name="Google Shape;30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75" y="2265600"/>
            <a:ext cx="4382151" cy="2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72"/>
          <p:cNvGrpSpPr/>
          <p:nvPr/>
        </p:nvGrpSpPr>
        <p:grpSpPr>
          <a:xfrm>
            <a:off x="745614" y="911975"/>
            <a:ext cx="3999232" cy="1957523"/>
            <a:chOff x="717113" y="770500"/>
            <a:chExt cx="3894092" cy="1906060"/>
          </a:xfrm>
        </p:grpSpPr>
        <p:sp>
          <p:nvSpPr>
            <p:cNvPr id="3085" name="Google Shape;3085;p72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72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7" name="Google Shape;3087;p7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088" name="Google Shape;3088;p7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089" name="Google Shape;3089;p7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90" name="Google Shape;3090;p7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1" name="Google Shape;3091;p7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92" name="Google Shape;3092;p7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7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7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5" name="Google Shape;3095;p7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96" name="Google Shape;3096;p72"/>
          <p:cNvSpPr txBox="1"/>
          <p:nvPr>
            <p:ph type="title"/>
          </p:nvPr>
        </p:nvSpPr>
        <p:spPr>
          <a:xfrm>
            <a:off x="917716" y="1562250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VAR 12 Month Forecast</a:t>
            </a:r>
            <a:endParaRPr sz="2900"/>
          </a:p>
        </p:txBody>
      </p:sp>
      <p:grpSp>
        <p:nvGrpSpPr>
          <p:cNvPr id="3097" name="Google Shape;3097;p72"/>
          <p:cNvGrpSpPr/>
          <p:nvPr/>
        </p:nvGrpSpPr>
        <p:grpSpPr>
          <a:xfrm>
            <a:off x="246866" y="2703387"/>
            <a:ext cx="3019118" cy="1336983"/>
            <a:chOff x="717105" y="770491"/>
            <a:chExt cx="4221363" cy="1978663"/>
          </a:xfrm>
        </p:grpSpPr>
        <p:sp>
          <p:nvSpPr>
            <p:cNvPr id="3098" name="Google Shape;3098;p72"/>
            <p:cNvSpPr/>
            <p:nvPr/>
          </p:nvSpPr>
          <p:spPr>
            <a:xfrm>
              <a:off x="717467" y="1000754"/>
              <a:ext cx="4221000" cy="174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The results of the VAR model were not significant (p = 0.146). Therefore, the ETS model is the preferred model to be used to predict the next 12 months of data. 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9" name="Google Shape;3099;p72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7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101" name="Google Shape;3101;p7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102" name="Google Shape;3102;p7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03" name="Google Shape;3103;p7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4" name="Google Shape;3104;p7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05" name="Google Shape;3105;p7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7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7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08" name="Google Shape;3108;p7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9" name="Google Shape;3109;p72"/>
          <p:cNvSpPr/>
          <p:nvPr/>
        </p:nvSpPr>
        <p:spPr>
          <a:xfrm>
            <a:off x="4197175" y="2027400"/>
            <a:ext cx="4382100" cy="23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0" name="Google Shape;3110;p72"/>
          <p:cNvGrpSpPr/>
          <p:nvPr/>
        </p:nvGrpSpPr>
        <p:grpSpPr>
          <a:xfrm>
            <a:off x="4305686" y="2097504"/>
            <a:ext cx="98799" cy="97976"/>
            <a:chOff x="968975" y="599325"/>
            <a:chExt cx="96202" cy="95400"/>
          </a:xfrm>
        </p:grpSpPr>
        <p:cxnSp>
          <p:nvCxnSpPr>
            <p:cNvPr id="3111" name="Google Shape;3111;p72"/>
            <p:cNvCxnSpPr/>
            <p:nvPr/>
          </p:nvCxnSpPr>
          <p:spPr>
            <a:xfrm>
              <a:off x="968975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2" name="Google Shape;3112;p72"/>
            <p:cNvCxnSpPr/>
            <p:nvPr/>
          </p:nvCxnSpPr>
          <p:spPr>
            <a:xfrm flipH="1">
              <a:off x="969777" y="599325"/>
              <a:ext cx="954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3" name="Google Shape;3113;p72"/>
          <p:cNvSpPr/>
          <p:nvPr/>
        </p:nvSpPr>
        <p:spPr>
          <a:xfrm>
            <a:off x="4288061" y="2094598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72"/>
          <p:cNvSpPr/>
          <p:nvPr/>
        </p:nvSpPr>
        <p:spPr>
          <a:xfrm>
            <a:off x="4505190" y="2119055"/>
            <a:ext cx="54900" cy="5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72"/>
          <p:cNvSpPr/>
          <p:nvPr/>
        </p:nvSpPr>
        <p:spPr>
          <a:xfrm>
            <a:off x="4474454" y="2094598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72"/>
          <p:cNvSpPr/>
          <p:nvPr/>
        </p:nvSpPr>
        <p:spPr>
          <a:xfrm>
            <a:off x="4660819" y="2094611"/>
            <a:ext cx="116400" cy="10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7" name="Google Shape;311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75" y="2265600"/>
            <a:ext cx="4382151" cy="2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2" name="Google Shape;3122;p73"/>
          <p:cNvGrpSpPr/>
          <p:nvPr/>
        </p:nvGrpSpPr>
        <p:grpSpPr>
          <a:xfrm>
            <a:off x="5393986" y="590469"/>
            <a:ext cx="2817639" cy="2654531"/>
            <a:chOff x="717126" y="770507"/>
            <a:chExt cx="2817639" cy="2654531"/>
          </a:xfrm>
        </p:grpSpPr>
        <p:sp>
          <p:nvSpPr>
            <p:cNvPr id="3123" name="Google Shape;3123;p73"/>
            <p:cNvSpPr/>
            <p:nvPr/>
          </p:nvSpPr>
          <p:spPr>
            <a:xfrm>
              <a:off x="717465" y="1000737"/>
              <a:ext cx="2817300" cy="2424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3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5" name="Google Shape;3125;p7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126" name="Google Shape;3126;p7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127" name="Google Shape;3127;p7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8" name="Google Shape;3128;p7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29" name="Google Shape;3129;p7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30" name="Google Shape;3130;p7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7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7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33" name="Google Shape;3133;p7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134" name="Google Shape;3134;p73"/>
          <p:cNvGrpSpPr/>
          <p:nvPr/>
        </p:nvGrpSpPr>
        <p:grpSpPr>
          <a:xfrm>
            <a:off x="717450" y="595362"/>
            <a:ext cx="4009574" cy="1694832"/>
            <a:chOff x="717115" y="770493"/>
            <a:chExt cx="3735396" cy="1414364"/>
          </a:xfrm>
        </p:grpSpPr>
        <p:sp>
          <p:nvSpPr>
            <p:cNvPr id="3135" name="Google Shape;3135;p73"/>
            <p:cNvSpPr/>
            <p:nvPr/>
          </p:nvSpPr>
          <p:spPr>
            <a:xfrm>
              <a:off x="717511" y="1000756"/>
              <a:ext cx="3735000" cy="1184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3"/>
            <p:cNvSpPr/>
            <p:nvPr/>
          </p:nvSpPr>
          <p:spPr>
            <a:xfrm>
              <a:off x="717115" y="770493"/>
              <a:ext cx="3735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7" name="Google Shape;3137;p7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138" name="Google Shape;3138;p7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139" name="Google Shape;3139;p7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40" name="Google Shape;3140;p7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1" name="Google Shape;3141;p7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42" name="Google Shape;3142;p7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7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7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45" name="Google Shape;3145;p7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46" name="Google Shape;3146;p73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7" name="Google Shape;3147;p73"/>
          <p:cNvSpPr/>
          <p:nvPr/>
        </p:nvSpPr>
        <p:spPr>
          <a:xfrm>
            <a:off x="898430" y="38955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73"/>
          <p:cNvSpPr/>
          <p:nvPr/>
        </p:nvSpPr>
        <p:spPr>
          <a:xfrm>
            <a:off x="1790730" y="38955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73"/>
          <p:cNvSpPr/>
          <p:nvPr/>
        </p:nvSpPr>
        <p:spPr>
          <a:xfrm>
            <a:off x="2683030" y="38955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73"/>
          <p:cNvSpPr/>
          <p:nvPr/>
        </p:nvSpPr>
        <p:spPr>
          <a:xfrm>
            <a:off x="3575330" y="389558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73"/>
          <p:cNvSpPr/>
          <p:nvPr/>
        </p:nvSpPr>
        <p:spPr>
          <a:xfrm>
            <a:off x="991201" y="3966340"/>
            <a:ext cx="519407" cy="519981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2" name="Google Shape;3152;p73"/>
          <p:cNvGrpSpPr/>
          <p:nvPr/>
        </p:nvGrpSpPr>
        <p:grpSpPr>
          <a:xfrm>
            <a:off x="1882952" y="3966625"/>
            <a:ext cx="519949" cy="519409"/>
            <a:chOff x="3303268" y="3817349"/>
            <a:chExt cx="346056" cy="345674"/>
          </a:xfrm>
        </p:grpSpPr>
        <p:sp>
          <p:nvSpPr>
            <p:cNvPr id="3153" name="Google Shape;3153;p73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73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73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73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7" name="Google Shape;3157;p73"/>
          <p:cNvGrpSpPr/>
          <p:nvPr/>
        </p:nvGrpSpPr>
        <p:grpSpPr>
          <a:xfrm>
            <a:off x="2775246" y="3966625"/>
            <a:ext cx="519949" cy="519409"/>
            <a:chOff x="3752358" y="3817349"/>
            <a:chExt cx="346056" cy="345674"/>
          </a:xfrm>
        </p:grpSpPr>
        <p:sp>
          <p:nvSpPr>
            <p:cNvPr id="3158" name="Google Shape;3158;p73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73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73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73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2" name="Google Shape;3162;p73"/>
          <p:cNvGrpSpPr/>
          <p:nvPr/>
        </p:nvGrpSpPr>
        <p:grpSpPr>
          <a:xfrm>
            <a:off x="3667565" y="3966625"/>
            <a:ext cx="519901" cy="519409"/>
            <a:chOff x="4201447" y="3817349"/>
            <a:chExt cx="346024" cy="345674"/>
          </a:xfrm>
        </p:grpSpPr>
        <p:sp>
          <p:nvSpPr>
            <p:cNvPr id="3163" name="Google Shape;3163;p73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73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5" name="Google Shape;3165;p73"/>
          <p:cNvGrpSpPr/>
          <p:nvPr/>
        </p:nvGrpSpPr>
        <p:grpSpPr>
          <a:xfrm>
            <a:off x="5803357" y="1073521"/>
            <a:ext cx="2017946" cy="1952136"/>
            <a:chOff x="5748100" y="754725"/>
            <a:chExt cx="2363211" cy="2286141"/>
          </a:xfrm>
        </p:grpSpPr>
        <p:sp>
          <p:nvSpPr>
            <p:cNvPr id="3166" name="Google Shape;3166;p73"/>
            <p:cNvSpPr/>
            <p:nvPr/>
          </p:nvSpPr>
          <p:spPr>
            <a:xfrm>
              <a:off x="6961127" y="839229"/>
              <a:ext cx="843583" cy="850161"/>
            </a:xfrm>
            <a:custGeom>
              <a:rect b="b" l="l" r="r" t="t"/>
              <a:pathLst>
                <a:path extrusionOk="0" h="19517" w="19366">
                  <a:moveTo>
                    <a:pt x="1" y="0"/>
                  </a:moveTo>
                  <a:lnTo>
                    <a:pt x="1" y="16511"/>
                  </a:lnTo>
                  <a:lnTo>
                    <a:pt x="39" y="16511"/>
                  </a:lnTo>
                  <a:cubicBezTo>
                    <a:pt x="2055" y="16892"/>
                    <a:pt x="3805" y="17995"/>
                    <a:pt x="5099" y="19517"/>
                  </a:cubicBezTo>
                  <a:lnTo>
                    <a:pt x="19327" y="11261"/>
                  </a:lnTo>
                  <a:cubicBezTo>
                    <a:pt x="19365" y="10615"/>
                    <a:pt x="19365" y="9930"/>
                    <a:pt x="19327" y="9283"/>
                  </a:cubicBezTo>
                  <a:cubicBezTo>
                    <a:pt x="19327" y="9283"/>
                    <a:pt x="6582" y="4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3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73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73"/>
            <p:cNvSpPr/>
            <p:nvPr/>
          </p:nvSpPr>
          <p:spPr>
            <a:xfrm>
              <a:off x="6951196" y="1399222"/>
              <a:ext cx="214707" cy="162958"/>
            </a:xfrm>
            <a:custGeom>
              <a:rect b="b" l="l" r="r" t="t"/>
              <a:pathLst>
                <a:path extrusionOk="0" h="3741" w="4929">
                  <a:moveTo>
                    <a:pt x="2855" y="0"/>
                  </a:moveTo>
                  <a:cubicBezTo>
                    <a:pt x="2718" y="0"/>
                    <a:pt x="2578" y="14"/>
                    <a:pt x="2435" y="41"/>
                  </a:cubicBezTo>
                  <a:cubicBezTo>
                    <a:pt x="761" y="384"/>
                    <a:pt x="0" y="3123"/>
                    <a:pt x="1066" y="3617"/>
                  </a:cubicBezTo>
                  <a:cubicBezTo>
                    <a:pt x="1218" y="3698"/>
                    <a:pt x="1460" y="3741"/>
                    <a:pt x="1747" y="3741"/>
                  </a:cubicBezTo>
                  <a:cubicBezTo>
                    <a:pt x="2675" y="3741"/>
                    <a:pt x="4074" y="3294"/>
                    <a:pt x="4452" y="2248"/>
                  </a:cubicBezTo>
                  <a:cubicBezTo>
                    <a:pt x="4929" y="987"/>
                    <a:pt x="4032" y="0"/>
                    <a:pt x="2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73"/>
            <p:cNvSpPr/>
            <p:nvPr/>
          </p:nvSpPr>
          <p:spPr>
            <a:xfrm>
              <a:off x="5748100" y="842540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49"/>
                    <a:pt x="989" y="26936"/>
                  </a:cubicBezTo>
                  <a:cubicBezTo>
                    <a:pt x="1218" y="30283"/>
                    <a:pt x="2131" y="33555"/>
                    <a:pt x="3653" y="36561"/>
                  </a:cubicBezTo>
                  <a:lnTo>
                    <a:pt x="17843" y="28343"/>
                  </a:lnTo>
                  <a:cubicBezTo>
                    <a:pt x="17881" y="27658"/>
                    <a:pt x="17881" y="27012"/>
                    <a:pt x="17843" y="26327"/>
                  </a:cubicBezTo>
                  <a:cubicBezTo>
                    <a:pt x="17501" y="26023"/>
                    <a:pt x="17310" y="25604"/>
                    <a:pt x="17272" y="25148"/>
                  </a:cubicBezTo>
                  <a:cubicBezTo>
                    <a:pt x="17272" y="20925"/>
                    <a:pt x="20240" y="17234"/>
                    <a:pt x="24387" y="16435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73"/>
            <p:cNvSpPr/>
            <p:nvPr/>
          </p:nvSpPr>
          <p:spPr>
            <a:xfrm>
              <a:off x="5981750" y="1468960"/>
              <a:ext cx="2126251" cy="1571906"/>
            </a:xfrm>
            <a:custGeom>
              <a:rect b="b" l="l" r="r" t="t"/>
              <a:pathLst>
                <a:path extrusionOk="0" h="36086" w="48812">
                  <a:moveTo>
                    <a:pt x="43523" y="0"/>
                  </a:moveTo>
                  <a:lnTo>
                    <a:pt x="29256" y="6277"/>
                  </a:lnTo>
                  <a:lnTo>
                    <a:pt x="29142" y="8636"/>
                  </a:lnTo>
                  <a:cubicBezTo>
                    <a:pt x="29409" y="9435"/>
                    <a:pt x="29675" y="9891"/>
                    <a:pt x="29675" y="10805"/>
                  </a:cubicBezTo>
                  <a:cubicBezTo>
                    <a:pt x="29675" y="15712"/>
                    <a:pt x="25718" y="19707"/>
                    <a:pt x="20773" y="19745"/>
                  </a:cubicBezTo>
                  <a:cubicBezTo>
                    <a:pt x="18376" y="19745"/>
                    <a:pt x="16017" y="18756"/>
                    <a:pt x="14305" y="17006"/>
                  </a:cubicBezTo>
                  <a:lnTo>
                    <a:pt x="0" y="23283"/>
                  </a:lnTo>
                  <a:lnTo>
                    <a:pt x="0" y="25261"/>
                  </a:lnTo>
                  <a:cubicBezTo>
                    <a:pt x="4917" y="32309"/>
                    <a:pt x="12774" y="36085"/>
                    <a:pt x="20750" y="36085"/>
                  </a:cubicBezTo>
                  <a:cubicBezTo>
                    <a:pt x="25734" y="36085"/>
                    <a:pt x="30764" y="34611"/>
                    <a:pt x="35153" y="31539"/>
                  </a:cubicBezTo>
                  <a:cubicBezTo>
                    <a:pt x="45273" y="24500"/>
                    <a:pt x="48811" y="11147"/>
                    <a:pt x="43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73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73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73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73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73"/>
            <p:cNvSpPr/>
            <p:nvPr/>
          </p:nvSpPr>
          <p:spPr>
            <a:xfrm>
              <a:off x="6717546" y="1715851"/>
              <a:ext cx="498849" cy="372917"/>
            </a:xfrm>
            <a:custGeom>
              <a:rect b="b" l="l" r="r" t="t"/>
              <a:pathLst>
                <a:path extrusionOk="0" h="8561" w="11452">
                  <a:moveTo>
                    <a:pt x="8218" y="3919"/>
                  </a:moveTo>
                  <a:lnTo>
                    <a:pt x="8941" y="4604"/>
                  </a:lnTo>
                  <a:lnTo>
                    <a:pt x="8142" y="5251"/>
                  </a:lnTo>
                  <a:lnTo>
                    <a:pt x="8218" y="3919"/>
                  </a:lnTo>
                  <a:close/>
                  <a:moveTo>
                    <a:pt x="3272" y="1"/>
                  </a:moveTo>
                  <a:cubicBezTo>
                    <a:pt x="2777" y="39"/>
                    <a:pt x="2435" y="381"/>
                    <a:pt x="2283" y="800"/>
                  </a:cubicBezTo>
                  <a:lnTo>
                    <a:pt x="0" y="4756"/>
                  </a:lnTo>
                  <a:lnTo>
                    <a:pt x="1826" y="5517"/>
                  </a:lnTo>
                  <a:lnTo>
                    <a:pt x="2511" y="4376"/>
                  </a:lnTo>
                  <a:lnTo>
                    <a:pt x="2853" y="8561"/>
                  </a:lnTo>
                  <a:lnTo>
                    <a:pt x="7837" y="8561"/>
                  </a:lnTo>
                  <a:lnTo>
                    <a:pt x="7951" y="7229"/>
                  </a:lnTo>
                  <a:lnTo>
                    <a:pt x="10995" y="5707"/>
                  </a:lnTo>
                  <a:cubicBezTo>
                    <a:pt x="11299" y="5631"/>
                    <a:pt x="11451" y="5251"/>
                    <a:pt x="11299" y="4908"/>
                  </a:cubicBezTo>
                  <a:lnTo>
                    <a:pt x="8370" y="609"/>
                  </a:lnTo>
                  <a:cubicBezTo>
                    <a:pt x="8180" y="229"/>
                    <a:pt x="7799" y="1"/>
                    <a:pt x="7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3"/>
            <p:cNvSpPr/>
            <p:nvPr/>
          </p:nvSpPr>
          <p:spPr>
            <a:xfrm>
              <a:off x="6667802" y="2065498"/>
              <a:ext cx="339768" cy="29882"/>
            </a:xfrm>
            <a:custGeom>
              <a:rect b="b" l="l" r="r" t="t"/>
              <a:pathLst>
                <a:path extrusionOk="0" h="686" w="7800">
                  <a:moveTo>
                    <a:pt x="1" y="1"/>
                  </a:moveTo>
                  <a:lnTo>
                    <a:pt x="1" y="686"/>
                  </a:lnTo>
                  <a:lnTo>
                    <a:pt x="7800" y="686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73"/>
            <p:cNvSpPr/>
            <p:nvPr/>
          </p:nvSpPr>
          <p:spPr>
            <a:xfrm>
              <a:off x="6909771" y="2029040"/>
              <a:ext cx="92826" cy="36503"/>
            </a:xfrm>
            <a:custGeom>
              <a:rect b="b" l="l" r="r" t="t"/>
              <a:pathLst>
                <a:path extrusionOk="0" h="838" w="2131">
                  <a:moveTo>
                    <a:pt x="0" y="1"/>
                  </a:moveTo>
                  <a:lnTo>
                    <a:pt x="152" y="838"/>
                  </a:lnTo>
                  <a:lnTo>
                    <a:pt x="2131" y="838"/>
                  </a:lnTo>
                  <a:lnTo>
                    <a:pt x="2093" y="457"/>
                  </a:lnTo>
                  <a:cubicBezTo>
                    <a:pt x="2055" y="191"/>
                    <a:pt x="1826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73"/>
            <p:cNvSpPr/>
            <p:nvPr/>
          </p:nvSpPr>
          <p:spPr>
            <a:xfrm>
              <a:off x="6629688" y="1898145"/>
              <a:ext cx="311628" cy="167401"/>
            </a:xfrm>
            <a:custGeom>
              <a:rect b="b" l="l" r="r" t="t"/>
              <a:pathLst>
                <a:path extrusionOk="0" h="3843" w="7154">
                  <a:moveTo>
                    <a:pt x="1" y="0"/>
                  </a:moveTo>
                  <a:lnTo>
                    <a:pt x="876" y="3843"/>
                  </a:lnTo>
                  <a:lnTo>
                    <a:pt x="7153" y="3843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73"/>
            <p:cNvSpPr/>
            <p:nvPr/>
          </p:nvSpPr>
          <p:spPr>
            <a:xfrm>
              <a:off x="6760626" y="1969408"/>
              <a:ext cx="36503" cy="36503"/>
            </a:xfrm>
            <a:custGeom>
              <a:rect b="b" l="l" r="r" t="t"/>
              <a:pathLst>
                <a:path extrusionOk="0" h="838" w="838">
                  <a:moveTo>
                    <a:pt x="419" y="0"/>
                  </a:moveTo>
                  <a:cubicBezTo>
                    <a:pt x="190" y="0"/>
                    <a:pt x="0" y="191"/>
                    <a:pt x="0" y="419"/>
                  </a:cubicBezTo>
                  <a:cubicBezTo>
                    <a:pt x="0" y="647"/>
                    <a:pt x="190" y="837"/>
                    <a:pt x="419" y="837"/>
                  </a:cubicBezTo>
                  <a:cubicBezTo>
                    <a:pt x="685" y="837"/>
                    <a:pt x="837" y="647"/>
                    <a:pt x="837" y="419"/>
                  </a:cubicBezTo>
                  <a:cubicBezTo>
                    <a:pt x="837" y="191"/>
                    <a:pt x="723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73"/>
            <p:cNvSpPr/>
            <p:nvPr/>
          </p:nvSpPr>
          <p:spPr>
            <a:xfrm>
              <a:off x="6669457" y="2131055"/>
              <a:ext cx="150543" cy="415083"/>
            </a:xfrm>
            <a:custGeom>
              <a:rect b="b" l="l" r="r" t="t"/>
              <a:pathLst>
                <a:path extrusionOk="0" h="9529" w="3456">
                  <a:moveTo>
                    <a:pt x="2326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800" y="360"/>
                  </a:lnTo>
                  <a:lnTo>
                    <a:pt x="1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1" y="1654"/>
                  </a:cubicBezTo>
                  <a:cubicBezTo>
                    <a:pt x="3455" y="177"/>
                    <a:pt x="2696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73"/>
            <p:cNvSpPr/>
            <p:nvPr/>
          </p:nvSpPr>
          <p:spPr>
            <a:xfrm>
              <a:off x="6835199" y="2131055"/>
              <a:ext cx="150500" cy="415083"/>
            </a:xfrm>
            <a:custGeom>
              <a:rect b="b" l="l" r="r" t="t"/>
              <a:pathLst>
                <a:path extrusionOk="0" h="9529" w="3455">
                  <a:moveTo>
                    <a:pt x="2325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799" y="360"/>
                  </a:lnTo>
                  <a:lnTo>
                    <a:pt x="0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0" y="1654"/>
                  </a:cubicBezTo>
                  <a:cubicBezTo>
                    <a:pt x="3455" y="177"/>
                    <a:pt x="269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3"/>
            <p:cNvSpPr/>
            <p:nvPr/>
          </p:nvSpPr>
          <p:spPr>
            <a:xfrm>
              <a:off x="6770557" y="2546083"/>
              <a:ext cx="116044" cy="39814"/>
            </a:xfrm>
            <a:custGeom>
              <a:rect b="b" l="l" r="r" t="t"/>
              <a:pathLst>
                <a:path extrusionOk="0" h="914" w="2664">
                  <a:moveTo>
                    <a:pt x="1484" y="1"/>
                  </a:moveTo>
                  <a:lnTo>
                    <a:pt x="153" y="495"/>
                  </a:lnTo>
                  <a:cubicBezTo>
                    <a:pt x="1" y="533"/>
                    <a:pt x="115" y="914"/>
                    <a:pt x="267" y="914"/>
                  </a:cubicBezTo>
                  <a:lnTo>
                    <a:pt x="2664" y="91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73"/>
            <p:cNvSpPr/>
            <p:nvPr/>
          </p:nvSpPr>
          <p:spPr>
            <a:xfrm>
              <a:off x="6609825" y="2546083"/>
              <a:ext cx="114389" cy="39814"/>
            </a:xfrm>
            <a:custGeom>
              <a:rect b="b" l="l" r="r" t="t"/>
              <a:pathLst>
                <a:path extrusionOk="0" h="914" w="2626">
                  <a:moveTo>
                    <a:pt x="1408" y="1"/>
                  </a:moveTo>
                  <a:lnTo>
                    <a:pt x="152" y="495"/>
                  </a:lnTo>
                  <a:cubicBezTo>
                    <a:pt x="0" y="533"/>
                    <a:pt x="76" y="914"/>
                    <a:pt x="229" y="914"/>
                  </a:cubicBezTo>
                  <a:lnTo>
                    <a:pt x="2625" y="91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73"/>
            <p:cNvSpPr/>
            <p:nvPr/>
          </p:nvSpPr>
          <p:spPr>
            <a:xfrm>
              <a:off x="6674423" y="2092026"/>
              <a:ext cx="384548" cy="205560"/>
            </a:xfrm>
            <a:custGeom>
              <a:rect b="b" l="l" r="r" t="t"/>
              <a:pathLst>
                <a:path extrusionOk="0" h="4719" w="8828">
                  <a:moveTo>
                    <a:pt x="2169" y="1"/>
                  </a:moveTo>
                  <a:cubicBezTo>
                    <a:pt x="1371" y="1"/>
                    <a:pt x="762" y="647"/>
                    <a:pt x="610" y="1408"/>
                  </a:cubicBezTo>
                  <a:cubicBezTo>
                    <a:pt x="381" y="2321"/>
                    <a:pt x="1" y="4718"/>
                    <a:pt x="1" y="4718"/>
                  </a:cubicBezTo>
                  <a:lnTo>
                    <a:pt x="6773" y="4718"/>
                  </a:lnTo>
                  <a:lnTo>
                    <a:pt x="7115" y="3196"/>
                  </a:lnTo>
                  <a:lnTo>
                    <a:pt x="7267" y="3196"/>
                  </a:lnTo>
                  <a:cubicBezTo>
                    <a:pt x="8104" y="3196"/>
                    <a:pt x="8827" y="2512"/>
                    <a:pt x="8827" y="1637"/>
                  </a:cubicBezTo>
                  <a:lnTo>
                    <a:pt x="882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3"/>
            <p:cNvSpPr/>
            <p:nvPr/>
          </p:nvSpPr>
          <p:spPr>
            <a:xfrm>
              <a:off x="6911427" y="1654521"/>
              <a:ext cx="72963" cy="82938"/>
            </a:xfrm>
            <a:custGeom>
              <a:rect b="b" l="l" r="r" t="t"/>
              <a:pathLst>
                <a:path extrusionOk="0" h="1904" w="1675">
                  <a:moveTo>
                    <a:pt x="419" y="1"/>
                  </a:moveTo>
                  <a:cubicBezTo>
                    <a:pt x="191" y="1"/>
                    <a:pt x="0" y="229"/>
                    <a:pt x="0" y="457"/>
                  </a:cubicBezTo>
                  <a:lnTo>
                    <a:pt x="0" y="1409"/>
                  </a:lnTo>
                  <a:cubicBezTo>
                    <a:pt x="0" y="1637"/>
                    <a:pt x="191" y="1903"/>
                    <a:pt x="419" y="1903"/>
                  </a:cubicBezTo>
                  <a:lnTo>
                    <a:pt x="1180" y="1903"/>
                  </a:lnTo>
                  <a:cubicBezTo>
                    <a:pt x="1484" y="1903"/>
                    <a:pt x="1674" y="1637"/>
                    <a:pt x="1636" y="1409"/>
                  </a:cubicBezTo>
                  <a:lnTo>
                    <a:pt x="1636" y="457"/>
                  </a:lnTo>
                  <a:cubicBezTo>
                    <a:pt x="1636" y="229"/>
                    <a:pt x="1446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3"/>
            <p:cNvSpPr/>
            <p:nvPr/>
          </p:nvSpPr>
          <p:spPr>
            <a:xfrm>
              <a:off x="6853406" y="1508076"/>
              <a:ext cx="179032" cy="179162"/>
            </a:xfrm>
            <a:custGeom>
              <a:rect b="b" l="l" r="r" t="t"/>
              <a:pathLst>
                <a:path extrusionOk="0" h="4113" w="4110">
                  <a:moveTo>
                    <a:pt x="1867" y="1"/>
                  </a:moveTo>
                  <a:cubicBezTo>
                    <a:pt x="1716" y="1"/>
                    <a:pt x="1562" y="18"/>
                    <a:pt x="1408" y="53"/>
                  </a:cubicBezTo>
                  <a:cubicBezTo>
                    <a:pt x="381" y="396"/>
                    <a:pt x="1" y="2260"/>
                    <a:pt x="305" y="3287"/>
                  </a:cubicBezTo>
                  <a:cubicBezTo>
                    <a:pt x="503" y="3903"/>
                    <a:pt x="867" y="4112"/>
                    <a:pt x="1345" y="4112"/>
                  </a:cubicBezTo>
                  <a:cubicBezTo>
                    <a:pt x="1693" y="4112"/>
                    <a:pt x="2101" y="4002"/>
                    <a:pt x="2550" y="3858"/>
                  </a:cubicBezTo>
                  <a:cubicBezTo>
                    <a:pt x="3577" y="3477"/>
                    <a:pt x="4110" y="2336"/>
                    <a:pt x="3729" y="1309"/>
                  </a:cubicBezTo>
                  <a:cubicBezTo>
                    <a:pt x="3440" y="505"/>
                    <a:pt x="2689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3"/>
            <p:cNvSpPr/>
            <p:nvPr/>
          </p:nvSpPr>
          <p:spPr>
            <a:xfrm>
              <a:off x="6768902" y="1485469"/>
              <a:ext cx="286755" cy="174937"/>
            </a:xfrm>
            <a:custGeom>
              <a:rect b="b" l="l" r="r" t="t"/>
              <a:pathLst>
                <a:path extrusionOk="0" h="4016" w="6583">
                  <a:moveTo>
                    <a:pt x="4181" y="0"/>
                  </a:moveTo>
                  <a:cubicBezTo>
                    <a:pt x="4169" y="0"/>
                    <a:pt x="4158" y="0"/>
                    <a:pt x="4147" y="1"/>
                  </a:cubicBezTo>
                  <a:cubicBezTo>
                    <a:pt x="3729" y="78"/>
                    <a:pt x="0" y="1219"/>
                    <a:pt x="0" y="1219"/>
                  </a:cubicBezTo>
                  <a:lnTo>
                    <a:pt x="4414" y="1599"/>
                  </a:lnTo>
                  <a:cubicBezTo>
                    <a:pt x="4414" y="1599"/>
                    <a:pt x="4414" y="2284"/>
                    <a:pt x="4528" y="2284"/>
                  </a:cubicBezTo>
                  <a:cubicBezTo>
                    <a:pt x="4587" y="2264"/>
                    <a:pt x="4651" y="2255"/>
                    <a:pt x="4717" y="2255"/>
                  </a:cubicBezTo>
                  <a:cubicBezTo>
                    <a:pt x="4906" y="2255"/>
                    <a:pt x="5110" y="2333"/>
                    <a:pt x="5251" y="2474"/>
                  </a:cubicBezTo>
                  <a:cubicBezTo>
                    <a:pt x="5517" y="2817"/>
                    <a:pt x="5251" y="3159"/>
                    <a:pt x="4908" y="3235"/>
                  </a:cubicBezTo>
                  <a:cubicBezTo>
                    <a:pt x="4595" y="3339"/>
                    <a:pt x="4759" y="4015"/>
                    <a:pt x="5370" y="4015"/>
                  </a:cubicBezTo>
                  <a:cubicBezTo>
                    <a:pt x="5427" y="4015"/>
                    <a:pt x="5489" y="4009"/>
                    <a:pt x="5555" y="3996"/>
                  </a:cubicBezTo>
                  <a:cubicBezTo>
                    <a:pt x="6316" y="3882"/>
                    <a:pt x="6582" y="2094"/>
                    <a:pt x="6202" y="1409"/>
                  </a:cubicBezTo>
                  <a:cubicBezTo>
                    <a:pt x="5794" y="705"/>
                    <a:pt x="4627" y="0"/>
                    <a:pt x="41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9" name="Google Shape;3189;p73"/>
          <p:cNvGrpSpPr/>
          <p:nvPr/>
        </p:nvGrpSpPr>
        <p:grpSpPr>
          <a:xfrm>
            <a:off x="891882" y="2178450"/>
            <a:ext cx="3051111" cy="1573874"/>
            <a:chOff x="717104" y="770496"/>
            <a:chExt cx="2933760" cy="1513340"/>
          </a:xfrm>
        </p:grpSpPr>
        <p:sp>
          <p:nvSpPr>
            <p:cNvPr id="3190" name="Google Shape;3190;p73"/>
            <p:cNvSpPr/>
            <p:nvPr/>
          </p:nvSpPr>
          <p:spPr>
            <a:xfrm>
              <a:off x="717465" y="1000736"/>
              <a:ext cx="2933400" cy="128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73"/>
            <p:cNvSpPr/>
            <p:nvPr/>
          </p:nvSpPr>
          <p:spPr>
            <a:xfrm>
              <a:off x="717104" y="770496"/>
              <a:ext cx="2933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2" name="Google Shape;3192;p7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193" name="Google Shape;3193;p7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194" name="Google Shape;3194;p7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95" name="Google Shape;3195;p7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96" name="Google Shape;3196;p7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97" name="Google Shape;3197;p7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7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7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00" name="Google Shape;3200;p7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01" name="Google Shape;3201;p73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 you have any questions?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02" name="Google Shape;3202;p73"/>
          <p:cNvSpPr/>
          <p:nvPr/>
        </p:nvSpPr>
        <p:spPr>
          <a:xfrm>
            <a:off x="4690750" y="3479750"/>
            <a:ext cx="36549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43"/>
          <p:cNvGrpSpPr/>
          <p:nvPr/>
        </p:nvGrpSpPr>
        <p:grpSpPr>
          <a:xfrm>
            <a:off x="760444" y="540373"/>
            <a:ext cx="2318412" cy="2274680"/>
            <a:chOff x="760438" y="630575"/>
            <a:chExt cx="2318412" cy="2274680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60438" y="630575"/>
              <a:ext cx="2318412" cy="2274680"/>
              <a:chOff x="760438" y="630575"/>
              <a:chExt cx="2318412" cy="227468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60438" y="868621"/>
                <a:ext cx="2318284" cy="2036634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43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562" name="Google Shape;1562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63" name="Google Shape;1563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64" name="Google Shape;1564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65" name="Google Shape;1565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66" name="Google Shape;1566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9" name="Google Shape;1569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70" name="Google Shape;1570;p43"/>
          <p:cNvGrpSpPr/>
          <p:nvPr/>
        </p:nvGrpSpPr>
        <p:grpSpPr>
          <a:xfrm>
            <a:off x="1171612" y="967364"/>
            <a:ext cx="1495682" cy="1657310"/>
            <a:chOff x="1076359" y="628972"/>
            <a:chExt cx="1629105" cy="1805152"/>
          </a:xfrm>
        </p:grpSpPr>
        <p:sp>
          <p:nvSpPr>
            <p:cNvPr id="1571" name="Google Shape;1571;p43"/>
            <p:cNvSpPr/>
            <p:nvPr/>
          </p:nvSpPr>
          <p:spPr>
            <a:xfrm>
              <a:off x="2248219" y="962660"/>
              <a:ext cx="339006" cy="253607"/>
            </a:xfrm>
            <a:custGeom>
              <a:rect b="b" l="l" r="r" t="t"/>
              <a:pathLst>
                <a:path extrusionOk="0" h="7344" w="9817">
                  <a:moveTo>
                    <a:pt x="2778" y="3311"/>
                  </a:moveTo>
                  <a:lnTo>
                    <a:pt x="2854" y="4452"/>
                  </a:lnTo>
                  <a:lnTo>
                    <a:pt x="2131" y="3919"/>
                  </a:lnTo>
                  <a:lnTo>
                    <a:pt x="2778" y="3311"/>
                  </a:lnTo>
                  <a:close/>
                  <a:moveTo>
                    <a:pt x="3539" y="1"/>
                  </a:moveTo>
                  <a:cubicBezTo>
                    <a:pt x="3235" y="1"/>
                    <a:pt x="2968" y="115"/>
                    <a:pt x="2816" y="305"/>
                  </a:cubicBezTo>
                  <a:lnTo>
                    <a:pt x="153" y="4186"/>
                  </a:lnTo>
                  <a:cubicBezTo>
                    <a:pt x="1" y="4452"/>
                    <a:pt x="115" y="4794"/>
                    <a:pt x="381" y="4947"/>
                  </a:cubicBezTo>
                  <a:lnTo>
                    <a:pt x="3006" y="6202"/>
                  </a:lnTo>
                  <a:lnTo>
                    <a:pt x="3082" y="7343"/>
                  </a:lnTo>
                  <a:lnTo>
                    <a:pt x="7381" y="7343"/>
                  </a:lnTo>
                  <a:lnTo>
                    <a:pt x="7648" y="3729"/>
                  </a:lnTo>
                  <a:lnTo>
                    <a:pt x="8218" y="4680"/>
                  </a:lnTo>
                  <a:lnTo>
                    <a:pt x="9816" y="4072"/>
                  </a:lnTo>
                  <a:lnTo>
                    <a:pt x="7838" y="686"/>
                  </a:lnTo>
                  <a:cubicBezTo>
                    <a:pt x="7762" y="305"/>
                    <a:pt x="7419" y="39"/>
                    <a:pt x="7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2197007" y="819972"/>
              <a:ext cx="194453" cy="200150"/>
            </a:xfrm>
            <a:custGeom>
              <a:rect b="b" l="l" r="r" t="t"/>
              <a:pathLst>
                <a:path extrusionOk="0" h="5796" w="5631">
                  <a:moveTo>
                    <a:pt x="3402" y="0"/>
                  </a:moveTo>
                  <a:cubicBezTo>
                    <a:pt x="2845" y="0"/>
                    <a:pt x="2236" y="198"/>
                    <a:pt x="1636" y="747"/>
                  </a:cubicBezTo>
                  <a:cubicBezTo>
                    <a:pt x="0" y="2117"/>
                    <a:pt x="951" y="3220"/>
                    <a:pt x="913" y="3600"/>
                  </a:cubicBezTo>
                  <a:cubicBezTo>
                    <a:pt x="875" y="3981"/>
                    <a:pt x="114" y="4475"/>
                    <a:pt x="76" y="5198"/>
                  </a:cubicBezTo>
                  <a:cubicBezTo>
                    <a:pt x="40" y="5539"/>
                    <a:pt x="419" y="5795"/>
                    <a:pt x="849" y="5795"/>
                  </a:cubicBezTo>
                  <a:cubicBezTo>
                    <a:pt x="1331" y="5795"/>
                    <a:pt x="1878" y="5474"/>
                    <a:pt x="1978" y="4589"/>
                  </a:cubicBezTo>
                  <a:cubicBezTo>
                    <a:pt x="2054" y="3867"/>
                    <a:pt x="3196" y="4019"/>
                    <a:pt x="4147" y="3220"/>
                  </a:cubicBezTo>
                  <a:cubicBezTo>
                    <a:pt x="4832" y="2573"/>
                    <a:pt x="5288" y="1888"/>
                    <a:pt x="5631" y="1127"/>
                  </a:cubicBezTo>
                  <a:cubicBezTo>
                    <a:pt x="5403" y="774"/>
                    <a:pt x="4504" y="0"/>
                    <a:pt x="34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1076359" y="1630070"/>
              <a:ext cx="461147" cy="667410"/>
            </a:xfrm>
            <a:custGeom>
              <a:rect b="b" l="l" r="r" t="t"/>
              <a:pathLst>
                <a:path extrusionOk="0" h="19327" w="13354">
                  <a:moveTo>
                    <a:pt x="0" y="0"/>
                  </a:moveTo>
                  <a:lnTo>
                    <a:pt x="0" y="19327"/>
                  </a:lnTo>
                  <a:lnTo>
                    <a:pt x="13354" y="19327"/>
                  </a:lnTo>
                  <a:lnTo>
                    <a:pt x="133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1658335" y="628972"/>
              <a:ext cx="462494" cy="1669819"/>
            </a:xfrm>
            <a:custGeom>
              <a:rect b="b" l="l" r="r" t="t"/>
              <a:pathLst>
                <a:path extrusionOk="0" h="48355" w="13393">
                  <a:moveTo>
                    <a:pt x="1" y="1"/>
                  </a:moveTo>
                  <a:lnTo>
                    <a:pt x="1" y="48355"/>
                  </a:lnTo>
                  <a:lnTo>
                    <a:pt x="13392" y="48355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2242970" y="1279288"/>
              <a:ext cx="462494" cy="1018191"/>
            </a:xfrm>
            <a:custGeom>
              <a:rect b="b" l="l" r="r" t="t"/>
              <a:pathLst>
                <a:path extrusionOk="0" h="29485" w="13393">
                  <a:moveTo>
                    <a:pt x="1" y="0"/>
                  </a:moveTo>
                  <a:lnTo>
                    <a:pt x="1" y="29485"/>
                  </a:lnTo>
                  <a:lnTo>
                    <a:pt x="13392" y="29485"/>
                  </a:lnTo>
                  <a:lnTo>
                    <a:pt x="13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1102638" y="1314753"/>
              <a:ext cx="404652" cy="317975"/>
            </a:xfrm>
            <a:custGeom>
              <a:rect b="b" l="l" r="r" t="t"/>
              <a:pathLst>
                <a:path extrusionOk="0" h="9208" w="11718">
                  <a:moveTo>
                    <a:pt x="2777" y="4071"/>
                  </a:moveTo>
                  <a:cubicBezTo>
                    <a:pt x="2968" y="4908"/>
                    <a:pt x="3120" y="5707"/>
                    <a:pt x="3120" y="6202"/>
                  </a:cubicBezTo>
                  <a:cubicBezTo>
                    <a:pt x="2587" y="5898"/>
                    <a:pt x="2131" y="5517"/>
                    <a:pt x="2207" y="5251"/>
                  </a:cubicBezTo>
                  <a:cubicBezTo>
                    <a:pt x="2397" y="4870"/>
                    <a:pt x="2587" y="4490"/>
                    <a:pt x="2777" y="4071"/>
                  </a:cubicBezTo>
                  <a:close/>
                  <a:moveTo>
                    <a:pt x="8979" y="4186"/>
                  </a:moveTo>
                  <a:cubicBezTo>
                    <a:pt x="9169" y="4528"/>
                    <a:pt x="9321" y="4908"/>
                    <a:pt x="9511" y="5251"/>
                  </a:cubicBezTo>
                  <a:cubicBezTo>
                    <a:pt x="9549" y="5517"/>
                    <a:pt x="9169" y="5859"/>
                    <a:pt x="8674" y="6202"/>
                  </a:cubicBezTo>
                  <a:cubicBezTo>
                    <a:pt x="8674" y="5707"/>
                    <a:pt x="8826" y="4946"/>
                    <a:pt x="8979" y="4186"/>
                  </a:cubicBezTo>
                  <a:close/>
                  <a:moveTo>
                    <a:pt x="3424" y="1"/>
                  </a:moveTo>
                  <a:cubicBezTo>
                    <a:pt x="2930" y="1"/>
                    <a:pt x="2549" y="267"/>
                    <a:pt x="2321" y="647"/>
                  </a:cubicBezTo>
                  <a:cubicBezTo>
                    <a:pt x="1332" y="1903"/>
                    <a:pt x="0" y="5479"/>
                    <a:pt x="495" y="6430"/>
                  </a:cubicBezTo>
                  <a:cubicBezTo>
                    <a:pt x="837" y="7039"/>
                    <a:pt x="1979" y="7724"/>
                    <a:pt x="2968" y="8180"/>
                  </a:cubicBezTo>
                  <a:cubicBezTo>
                    <a:pt x="2930" y="8751"/>
                    <a:pt x="2892" y="9207"/>
                    <a:pt x="2892" y="9207"/>
                  </a:cubicBezTo>
                  <a:lnTo>
                    <a:pt x="8941" y="9207"/>
                  </a:lnTo>
                  <a:cubicBezTo>
                    <a:pt x="8941" y="9207"/>
                    <a:pt x="8865" y="8713"/>
                    <a:pt x="8826" y="8180"/>
                  </a:cubicBezTo>
                  <a:cubicBezTo>
                    <a:pt x="9816" y="7724"/>
                    <a:pt x="10919" y="7039"/>
                    <a:pt x="11261" y="6468"/>
                  </a:cubicBezTo>
                  <a:cubicBezTo>
                    <a:pt x="11718" y="5479"/>
                    <a:pt x="10462" y="2093"/>
                    <a:pt x="9511" y="724"/>
                  </a:cubicBezTo>
                  <a:cubicBezTo>
                    <a:pt x="9321" y="305"/>
                    <a:pt x="8826" y="1"/>
                    <a:pt x="83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1282621" y="1264819"/>
              <a:ext cx="44685" cy="98728"/>
            </a:xfrm>
            <a:custGeom>
              <a:rect b="b" l="l" r="r" t="t"/>
              <a:pathLst>
                <a:path extrusionOk="0" h="2859" w="1294">
                  <a:moveTo>
                    <a:pt x="0" y="1"/>
                  </a:moveTo>
                  <a:lnTo>
                    <a:pt x="0" y="2360"/>
                  </a:lnTo>
                  <a:cubicBezTo>
                    <a:pt x="0" y="2360"/>
                    <a:pt x="38" y="2778"/>
                    <a:pt x="685" y="2854"/>
                  </a:cubicBezTo>
                  <a:cubicBezTo>
                    <a:pt x="705" y="2857"/>
                    <a:pt x="724" y="2858"/>
                    <a:pt x="744" y="2858"/>
                  </a:cubicBezTo>
                  <a:cubicBezTo>
                    <a:pt x="995" y="2858"/>
                    <a:pt x="1259" y="2642"/>
                    <a:pt x="1294" y="236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1249781" y="1207046"/>
              <a:ext cx="109054" cy="127459"/>
            </a:xfrm>
            <a:custGeom>
              <a:rect b="b" l="l" r="r" t="t"/>
              <a:pathLst>
                <a:path extrusionOk="0" h="3691" w="3158">
                  <a:moveTo>
                    <a:pt x="1560" y="0"/>
                  </a:moveTo>
                  <a:cubicBezTo>
                    <a:pt x="723" y="0"/>
                    <a:pt x="0" y="723"/>
                    <a:pt x="0" y="1560"/>
                  </a:cubicBezTo>
                  <a:cubicBezTo>
                    <a:pt x="0" y="2435"/>
                    <a:pt x="723" y="3690"/>
                    <a:pt x="1560" y="3690"/>
                  </a:cubicBezTo>
                  <a:cubicBezTo>
                    <a:pt x="2435" y="3690"/>
                    <a:pt x="3158" y="2435"/>
                    <a:pt x="3158" y="1560"/>
                  </a:cubicBezTo>
                  <a:cubicBezTo>
                    <a:pt x="3158" y="723"/>
                    <a:pt x="2435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1163070" y="1478990"/>
              <a:ext cx="283788" cy="169486"/>
            </a:xfrm>
            <a:custGeom>
              <a:rect b="b" l="l" r="r" t="t"/>
              <a:pathLst>
                <a:path extrusionOk="0" h="4908" w="8218">
                  <a:moveTo>
                    <a:pt x="0" y="0"/>
                  </a:moveTo>
                  <a:lnTo>
                    <a:pt x="0" y="4908"/>
                  </a:lnTo>
                  <a:lnTo>
                    <a:pt x="8218" y="4908"/>
                  </a:lnTo>
                  <a:lnTo>
                    <a:pt x="8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1277372" y="1535485"/>
              <a:ext cx="52558" cy="52558"/>
            </a:xfrm>
            <a:custGeom>
              <a:rect b="b" l="l" r="r" t="t"/>
              <a:pathLst>
                <a:path extrusionOk="0" h="1522" w="1522">
                  <a:moveTo>
                    <a:pt x="761" y="0"/>
                  </a:moveTo>
                  <a:cubicBezTo>
                    <a:pt x="342" y="0"/>
                    <a:pt x="0" y="342"/>
                    <a:pt x="0" y="761"/>
                  </a:cubicBezTo>
                  <a:cubicBezTo>
                    <a:pt x="0" y="1179"/>
                    <a:pt x="342" y="1522"/>
                    <a:pt x="761" y="1522"/>
                  </a:cubicBezTo>
                  <a:cubicBezTo>
                    <a:pt x="1218" y="1522"/>
                    <a:pt x="1522" y="1179"/>
                    <a:pt x="1522" y="761"/>
                  </a:cubicBezTo>
                  <a:cubicBezTo>
                    <a:pt x="1522" y="342"/>
                    <a:pt x="1218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1220877" y="1739089"/>
              <a:ext cx="107741" cy="57324"/>
            </a:xfrm>
            <a:custGeom>
              <a:rect b="b" l="l" r="r" t="t"/>
              <a:pathLst>
                <a:path extrusionOk="0" h="1660" w="3120">
                  <a:moveTo>
                    <a:pt x="1902" y="1"/>
                  </a:moveTo>
                  <a:cubicBezTo>
                    <a:pt x="1712" y="153"/>
                    <a:pt x="1522" y="229"/>
                    <a:pt x="1332" y="305"/>
                  </a:cubicBezTo>
                  <a:cubicBezTo>
                    <a:pt x="875" y="534"/>
                    <a:pt x="0" y="838"/>
                    <a:pt x="114" y="1218"/>
                  </a:cubicBezTo>
                  <a:cubicBezTo>
                    <a:pt x="232" y="1549"/>
                    <a:pt x="526" y="1660"/>
                    <a:pt x="824" y="1660"/>
                  </a:cubicBezTo>
                  <a:cubicBezTo>
                    <a:pt x="1005" y="1660"/>
                    <a:pt x="1187" y="1618"/>
                    <a:pt x="1332" y="1561"/>
                  </a:cubicBezTo>
                  <a:cubicBezTo>
                    <a:pt x="1940" y="1332"/>
                    <a:pt x="2549" y="1028"/>
                    <a:pt x="3120" y="64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1275611" y="1584936"/>
              <a:ext cx="250084" cy="176875"/>
            </a:xfrm>
            <a:custGeom>
              <a:rect b="b" l="l" r="r" t="t"/>
              <a:pathLst>
                <a:path extrusionOk="0" h="5122" w="7242">
                  <a:moveTo>
                    <a:pt x="5946" y="0"/>
                  </a:moveTo>
                  <a:cubicBezTo>
                    <a:pt x="5698" y="0"/>
                    <a:pt x="5518" y="90"/>
                    <a:pt x="5301" y="242"/>
                  </a:cubicBezTo>
                  <a:cubicBezTo>
                    <a:pt x="3627" y="1231"/>
                    <a:pt x="2828" y="2030"/>
                    <a:pt x="1345" y="3133"/>
                  </a:cubicBezTo>
                  <a:cubicBezTo>
                    <a:pt x="1002" y="3362"/>
                    <a:pt x="736" y="3552"/>
                    <a:pt x="432" y="3780"/>
                  </a:cubicBezTo>
                  <a:cubicBezTo>
                    <a:pt x="0" y="4247"/>
                    <a:pt x="994" y="5121"/>
                    <a:pt x="1394" y="5121"/>
                  </a:cubicBezTo>
                  <a:cubicBezTo>
                    <a:pt x="1418" y="5121"/>
                    <a:pt x="1440" y="5118"/>
                    <a:pt x="1459" y="5112"/>
                  </a:cubicBezTo>
                  <a:cubicBezTo>
                    <a:pt x="2182" y="4845"/>
                    <a:pt x="5910" y="3133"/>
                    <a:pt x="6861" y="1840"/>
                  </a:cubicBezTo>
                  <a:cubicBezTo>
                    <a:pt x="7203" y="1421"/>
                    <a:pt x="7241" y="432"/>
                    <a:pt x="6671" y="166"/>
                  </a:cubicBezTo>
                  <a:cubicBezTo>
                    <a:pt x="6360" y="51"/>
                    <a:pt x="6134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1299680" y="1725966"/>
              <a:ext cx="91995" cy="81704"/>
            </a:xfrm>
            <a:custGeom>
              <a:rect b="b" l="l" r="r" t="t"/>
              <a:pathLst>
                <a:path extrusionOk="0" h="2366" w="2664">
                  <a:moveTo>
                    <a:pt x="457" y="0"/>
                  </a:moveTo>
                  <a:lnTo>
                    <a:pt x="1" y="1142"/>
                  </a:lnTo>
                  <a:cubicBezTo>
                    <a:pt x="229" y="1408"/>
                    <a:pt x="457" y="1712"/>
                    <a:pt x="800" y="1941"/>
                  </a:cubicBezTo>
                  <a:cubicBezTo>
                    <a:pt x="1177" y="2210"/>
                    <a:pt x="1440" y="2365"/>
                    <a:pt x="1723" y="2365"/>
                  </a:cubicBezTo>
                  <a:cubicBezTo>
                    <a:pt x="1840" y="2365"/>
                    <a:pt x="1960" y="2339"/>
                    <a:pt x="2093" y="2283"/>
                  </a:cubicBezTo>
                  <a:cubicBezTo>
                    <a:pt x="2664" y="1979"/>
                    <a:pt x="2131" y="1408"/>
                    <a:pt x="1637" y="952"/>
                  </a:cubicBezTo>
                  <a:cubicBezTo>
                    <a:pt x="1332" y="571"/>
                    <a:pt x="876" y="267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1244497" y="1191610"/>
              <a:ext cx="122245" cy="79839"/>
            </a:xfrm>
            <a:custGeom>
              <a:rect b="b" l="l" r="r" t="t"/>
              <a:pathLst>
                <a:path extrusionOk="0" h="2312" w="3540">
                  <a:moveTo>
                    <a:pt x="1674" y="0"/>
                  </a:moveTo>
                  <a:cubicBezTo>
                    <a:pt x="1047" y="0"/>
                    <a:pt x="437" y="363"/>
                    <a:pt x="153" y="1094"/>
                  </a:cubicBezTo>
                  <a:cubicBezTo>
                    <a:pt x="1" y="1474"/>
                    <a:pt x="77" y="1931"/>
                    <a:pt x="267" y="2311"/>
                  </a:cubicBezTo>
                  <a:cubicBezTo>
                    <a:pt x="534" y="1893"/>
                    <a:pt x="762" y="1474"/>
                    <a:pt x="952" y="1056"/>
                  </a:cubicBezTo>
                  <a:cubicBezTo>
                    <a:pt x="1006" y="905"/>
                    <a:pt x="1054" y="843"/>
                    <a:pt x="1111" y="843"/>
                  </a:cubicBezTo>
                  <a:cubicBezTo>
                    <a:pt x="1256" y="843"/>
                    <a:pt x="1461" y="1244"/>
                    <a:pt x="1979" y="1626"/>
                  </a:cubicBezTo>
                  <a:cubicBezTo>
                    <a:pt x="2398" y="1893"/>
                    <a:pt x="2816" y="2121"/>
                    <a:pt x="3311" y="2311"/>
                  </a:cubicBezTo>
                  <a:cubicBezTo>
                    <a:pt x="3311" y="2311"/>
                    <a:pt x="3539" y="1360"/>
                    <a:pt x="3159" y="827"/>
                  </a:cubicBezTo>
                  <a:cubicBezTo>
                    <a:pt x="2786" y="277"/>
                    <a:pt x="2223" y="0"/>
                    <a:pt x="16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1269464" y="1715468"/>
              <a:ext cx="69583" cy="61261"/>
            </a:xfrm>
            <a:custGeom>
              <a:rect b="b" l="l" r="r" t="t"/>
              <a:pathLst>
                <a:path extrusionOk="0" h="1774" w="2015">
                  <a:moveTo>
                    <a:pt x="914" y="0"/>
                  </a:moveTo>
                  <a:lnTo>
                    <a:pt x="1" y="685"/>
                  </a:lnTo>
                  <a:cubicBezTo>
                    <a:pt x="1" y="685"/>
                    <a:pt x="495" y="1141"/>
                    <a:pt x="914" y="1636"/>
                  </a:cubicBezTo>
                  <a:cubicBezTo>
                    <a:pt x="1002" y="1733"/>
                    <a:pt x="1105" y="1773"/>
                    <a:pt x="1209" y="1773"/>
                  </a:cubicBezTo>
                  <a:cubicBezTo>
                    <a:pt x="1598" y="1773"/>
                    <a:pt x="2015" y="1213"/>
                    <a:pt x="1865" y="913"/>
                  </a:cubicBezTo>
                  <a:cubicBezTo>
                    <a:pt x="1751" y="761"/>
                    <a:pt x="1675" y="647"/>
                    <a:pt x="1523" y="533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1086856" y="1583382"/>
              <a:ext cx="235961" cy="177463"/>
            </a:xfrm>
            <a:custGeom>
              <a:rect b="b" l="l" r="r" t="t"/>
              <a:pathLst>
                <a:path extrusionOk="0" h="5139" w="6833">
                  <a:moveTo>
                    <a:pt x="1107" y="0"/>
                  </a:moveTo>
                  <a:cubicBezTo>
                    <a:pt x="615" y="0"/>
                    <a:pt x="235" y="253"/>
                    <a:pt x="115" y="553"/>
                  </a:cubicBezTo>
                  <a:cubicBezTo>
                    <a:pt x="1" y="1010"/>
                    <a:pt x="115" y="1504"/>
                    <a:pt x="381" y="1923"/>
                  </a:cubicBezTo>
                  <a:cubicBezTo>
                    <a:pt x="1484" y="3521"/>
                    <a:pt x="2588" y="3825"/>
                    <a:pt x="4300" y="4700"/>
                  </a:cubicBezTo>
                  <a:lnTo>
                    <a:pt x="5441" y="5119"/>
                  </a:lnTo>
                  <a:cubicBezTo>
                    <a:pt x="5488" y="5132"/>
                    <a:pt x="5535" y="5139"/>
                    <a:pt x="5582" y="5139"/>
                  </a:cubicBezTo>
                  <a:cubicBezTo>
                    <a:pt x="6192" y="5139"/>
                    <a:pt x="6832" y="4072"/>
                    <a:pt x="6620" y="3825"/>
                  </a:cubicBezTo>
                  <a:cubicBezTo>
                    <a:pt x="6012" y="3254"/>
                    <a:pt x="2093" y="211"/>
                    <a:pt x="1522" y="59"/>
                  </a:cubicBezTo>
                  <a:cubicBezTo>
                    <a:pt x="1378" y="19"/>
                    <a:pt x="123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2405894" y="919322"/>
              <a:ext cx="49934" cy="57842"/>
            </a:xfrm>
            <a:custGeom>
              <a:rect b="b" l="l" r="r" t="t"/>
              <a:pathLst>
                <a:path extrusionOk="0" h="1675" w="1446">
                  <a:moveTo>
                    <a:pt x="381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56"/>
                  </a:lnTo>
                  <a:cubicBezTo>
                    <a:pt x="0" y="1446"/>
                    <a:pt x="152" y="1598"/>
                    <a:pt x="381" y="1674"/>
                  </a:cubicBezTo>
                  <a:lnTo>
                    <a:pt x="1065" y="1674"/>
                  </a:lnTo>
                  <a:cubicBezTo>
                    <a:pt x="1294" y="1674"/>
                    <a:pt x="1446" y="1484"/>
                    <a:pt x="1446" y="1256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2367770" y="820352"/>
              <a:ext cx="127494" cy="123143"/>
            </a:xfrm>
            <a:custGeom>
              <a:rect b="b" l="l" r="r" t="t"/>
              <a:pathLst>
                <a:path extrusionOk="0" h="3566" w="3692">
                  <a:moveTo>
                    <a:pt x="1892" y="1"/>
                  </a:moveTo>
                  <a:cubicBezTo>
                    <a:pt x="1151" y="1"/>
                    <a:pt x="461" y="530"/>
                    <a:pt x="267" y="1307"/>
                  </a:cubicBezTo>
                  <a:cubicBezTo>
                    <a:pt x="1" y="2220"/>
                    <a:pt x="571" y="3095"/>
                    <a:pt x="1485" y="3361"/>
                  </a:cubicBezTo>
                  <a:cubicBezTo>
                    <a:pt x="1870" y="3473"/>
                    <a:pt x="2222" y="3566"/>
                    <a:pt x="2520" y="3566"/>
                  </a:cubicBezTo>
                  <a:cubicBezTo>
                    <a:pt x="2927" y="3566"/>
                    <a:pt x="3233" y="3394"/>
                    <a:pt x="3387" y="2866"/>
                  </a:cubicBezTo>
                  <a:cubicBezTo>
                    <a:pt x="3691" y="1953"/>
                    <a:pt x="3349" y="355"/>
                    <a:pt x="2436" y="127"/>
                  </a:cubicBezTo>
                  <a:cubicBezTo>
                    <a:pt x="2398" y="51"/>
                    <a:pt x="2360" y="51"/>
                    <a:pt x="2283" y="51"/>
                  </a:cubicBezTo>
                  <a:cubicBezTo>
                    <a:pt x="2153" y="17"/>
                    <a:pt x="2021" y="1"/>
                    <a:pt x="18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2354648" y="806262"/>
              <a:ext cx="194453" cy="118550"/>
            </a:xfrm>
            <a:custGeom>
              <a:rect b="b" l="l" r="r" t="t"/>
              <a:pathLst>
                <a:path extrusionOk="0" h="3433" w="5631">
                  <a:moveTo>
                    <a:pt x="2057" y="1"/>
                  </a:moveTo>
                  <a:cubicBezTo>
                    <a:pt x="1652" y="1"/>
                    <a:pt x="675" y="591"/>
                    <a:pt x="343" y="1182"/>
                  </a:cubicBezTo>
                  <a:cubicBezTo>
                    <a:pt x="0" y="1791"/>
                    <a:pt x="191" y="3312"/>
                    <a:pt x="875" y="3427"/>
                  </a:cubicBezTo>
                  <a:cubicBezTo>
                    <a:pt x="911" y="3431"/>
                    <a:pt x="945" y="3433"/>
                    <a:pt x="978" y="3433"/>
                  </a:cubicBezTo>
                  <a:cubicBezTo>
                    <a:pt x="1542" y="3433"/>
                    <a:pt x="1698" y="2850"/>
                    <a:pt x="1446" y="2742"/>
                  </a:cubicBezTo>
                  <a:cubicBezTo>
                    <a:pt x="1142" y="2666"/>
                    <a:pt x="913" y="2361"/>
                    <a:pt x="1142" y="2095"/>
                  </a:cubicBezTo>
                  <a:cubicBezTo>
                    <a:pt x="1253" y="1984"/>
                    <a:pt x="1405" y="1913"/>
                    <a:pt x="1583" y="1913"/>
                  </a:cubicBezTo>
                  <a:cubicBezTo>
                    <a:pt x="1648" y="1913"/>
                    <a:pt x="1717" y="1922"/>
                    <a:pt x="1788" y="1943"/>
                  </a:cubicBezTo>
                  <a:cubicBezTo>
                    <a:pt x="1865" y="1943"/>
                    <a:pt x="1865" y="1334"/>
                    <a:pt x="1865" y="1334"/>
                  </a:cubicBezTo>
                  <a:lnTo>
                    <a:pt x="5631" y="992"/>
                  </a:lnTo>
                  <a:cubicBezTo>
                    <a:pt x="5631" y="992"/>
                    <a:pt x="2473" y="41"/>
                    <a:pt x="2093" y="3"/>
                  </a:cubicBezTo>
                  <a:cubicBezTo>
                    <a:pt x="2081" y="1"/>
                    <a:pt x="2069" y="1"/>
                    <a:pt x="20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2333618" y="1103242"/>
              <a:ext cx="81497" cy="78872"/>
            </a:xfrm>
            <a:custGeom>
              <a:rect b="b" l="l" r="r" t="t"/>
              <a:pathLst>
                <a:path extrusionOk="0" h="2284" w="2360">
                  <a:moveTo>
                    <a:pt x="77" y="1"/>
                  </a:moveTo>
                  <a:lnTo>
                    <a:pt x="1" y="39"/>
                  </a:lnTo>
                  <a:lnTo>
                    <a:pt x="2283" y="2283"/>
                  </a:lnTo>
                  <a:lnTo>
                    <a:pt x="2359" y="220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2311275" y="1157112"/>
              <a:ext cx="90682" cy="49969"/>
            </a:xfrm>
            <a:custGeom>
              <a:rect b="b" l="l" r="r" t="t"/>
              <a:pathLst>
                <a:path extrusionOk="0" h="1447" w="2626">
                  <a:moveTo>
                    <a:pt x="39" y="0"/>
                  </a:moveTo>
                  <a:lnTo>
                    <a:pt x="1" y="76"/>
                  </a:lnTo>
                  <a:lnTo>
                    <a:pt x="2588" y="1446"/>
                  </a:lnTo>
                  <a:lnTo>
                    <a:pt x="2626" y="137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2390113" y="1200451"/>
              <a:ext cx="229952" cy="19753"/>
            </a:xfrm>
            <a:custGeom>
              <a:rect b="b" l="l" r="r" t="t"/>
              <a:pathLst>
                <a:path extrusionOk="0" h="572" w="6659">
                  <a:moveTo>
                    <a:pt x="1" y="1"/>
                  </a:moveTo>
                  <a:lnTo>
                    <a:pt x="1" y="571"/>
                  </a:lnTo>
                  <a:lnTo>
                    <a:pt x="6658" y="571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2392737" y="1174172"/>
              <a:ext cx="64403" cy="26314"/>
            </a:xfrm>
            <a:custGeom>
              <a:rect b="b" l="l" r="r" t="t"/>
              <a:pathLst>
                <a:path extrusionOk="0" h="762" w="1865">
                  <a:moveTo>
                    <a:pt x="571" y="1"/>
                  </a:moveTo>
                  <a:cubicBezTo>
                    <a:pt x="343" y="1"/>
                    <a:pt x="153" y="191"/>
                    <a:pt x="115" y="419"/>
                  </a:cubicBezTo>
                  <a:lnTo>
                    <a:pt x="1" y="762"/>
                  </a:lnTo>
                  <a:lnTo>
                    <a:pt x="1713" y="762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2436110" y="1084836"/>
              <a:ext cx="210234" cy="115649"/>
            </a:xfrm>
            <a:custGeom>
              <a:rect b="b" l="l" r="r" t="t"/>
              <a:pathLst>
                <a:path extrusionOk="0" h="3349" w="6088">
                  <a:moveTo>
                    <a:pt x="685" y="1"/>
                  </a:moveTo>
                  <a:lnTo>
                    <a:pt x="0" y="3349"/>
                  </a:lnTo>
                  <a:lnTo>
                    <a:pt x="5326" y="3349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2532007" y="1134770"/>
              <a:ext cx="25002" cy="25002"/>
            </a:xfrm>
            <a:custGeom>
              <a:rect b="b" l="l" r="r" t="t"/>
              <a:pathLst>
                <a:path extrusionOk="0" h="724" w="724">
                  <a:moveTo>
                    <a:pt x="381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723"/>
                    <a:pt x="343" y="723"/>
                  </a:cubicBezTo>
                  <a:cubicBezTo>
                    <a:pt x="533" y="723"/>
                    <a:pt x="723" y="571"/>
                    <a:pt x="723" y="381"/>
                  </a:cubicBezTo>
                  <a:cubicBezTo>
                    <a:pt x="723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2517538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8" y="8120"/>
                  </a:lnTo>
                  <a:lnTo>
                    <a:pt x="2245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2405860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9" y="8120"/>
                  </a:lnTo>
                  <a:lnTo>
                    <a:pt x="2246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2471575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5" y="762"/>
                  </a:lnTo>
                  <a:cubicBezTo>
                    <a:pt x="2207" y="762"/>
                    <a:pt x="2245" y="495"/>
                    <a:pt x="2093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2583253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4" y="762"/>
                  </a:lnTo>
                  <a:cubicBezTo>
                    <a:pt x="2207" y="762"/>
                    <a:pt x="2245" y="495"/>
                    <a:pt x="2092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2354648" y="1218857"/>
              <a:ext cx="261480" cy="139304"/>
            </a:xfrm>
            <a:custGeom>
              <a:rect b="b" l="l" r="r" t="t"/>
              <a:pathLst>
                <a:path extrusionOk="0" h="4034" w="7572">
                  <a:moveTo>
                    <a:pt x="0" y="0"/>
                  </a:moveTo>
                  <a:lnTo>
                    <a:pt x="0" y="1370"/>
                  </a:lnTo>
                  <a:cubicBezTo>
                    <a:pt x="0" y="2131"/>
                    <a:pt x="647" y="2702"/>
                    <a:pt x="1332" y="2702"/>
                  </a:cubicBezTo>
                  <a:lnTo>
                    <a:pt x="1484" y="2702"/>
                  </a:lnTo>
                  <a:lnTo>
                    <a:pt x="1788" y="4033"/>
                  </a:lnTo>
                  <a:lnTo>
                    <a:pt x="7571" y="4033"/>
                  </a:lnTo>
                  <a:cubicBezTo>
                    <a:pt x="7571" y="4033"/>
                    <a:pt x="7229" y="2093"/>
                    <a:pt x="7039" y="1218"/>
                  </a:cubicBezTo>
                  <a:cubicBezTo>
                    <a:pt x="7000" y="495"/>
                    <a:pt x="6430" y="0"/>
                    <a:pt x="57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1839665" y="1988724"/>
              <a:ext cx="232542" cy="416496"/>
            </a:xfrm>
            <a:custGeom>
              <a:rect b="b" l="l" r="r" t="t"/>
              <a:pathLst>
                <a:path extrusionOk="0" h="12061" w="6734">
                  <a:moveTo>
                    <a:pt x="0" y="0"/>
                  </a:moveTo>
                  <a:lnTo>
                    <a:pt x="190" y="12060"/>
                  </a:lnTo>
                  <a:lnTo>
                    <a:pt x="1484" y="12060"/>
                  </a:lnTo>
                  <a:cubicBezTo>
                    <a:pt x="1484" y="12060"/>
                    <a:pt x="2435" y="5973"/>
                    <a:pt x="2815" y="2663"/>
                  </a:cubicBezTo>
                  <a:lnTo>
                    <a:pt x="3690" y="2663"/>
                  </a:lnTo>
                  <a:lnTo>
                    <a:pt x="3995" y="12060"/>
                  </a:lnTo>
                  <a:lnTo>
                    <a:pt x="5288" y="12060"/>
                  </a:lnTo>
                  <a:cubicBezTo>
                    <a:pt x="5288" y="12060"/>
                    <a:pt x="6734" y="2625"/>
                    <a:pt x="6734" y="799"/>
                  </a:cubicBezTo>
                  <a:cubicBezTo>
                    <a:pt x="6696" y="533"/>
                    <a:pt x="6696" y="267"/>
                    <a:pt x="66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1977588" y="2403874"/>
              <a:ext cx="82809" cy="30250"/>
            </a:xfrm>
            <a:custGeom>
              <a:rect b="b" l="l" r="r" t="t"/>
              <a:pathLst>
                <a:path extrusionOk="0" h="876" w="2398">
                  <a:moveTo>
                    <a:pt x="1" y="0"/>
                  </a:moveTo>
                  <a:lnTo>
                    <a:pt x="1" y="875"/>
                  </a:lnTo>
                  <a:lnTo>
                    <a:pt x="2245" y="875"/>
                  </a:lnTo>
                  <a:cubicBezTo>
                    <a:pt x="2359" y="875"/>
                    <a:pt x="2397" y="533"/>
                    <a:pt x="2283" y="495"/>
                  </a:cubicBezTo>
                  <a:lnTo>
                    <a:pt x="1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1806790" y="2403874"/>
              <a:ext cx="84121" cy="30250"/>
            </a:xfrm>
            <a:custGeom>
              <a:rect b="b" l="l" r="r" t="t"/>
              <a:pathLst>
                <a:path extrusionOk="0" h="876" w="2436">
                  <a:moveTo>
                    <a:pt x="1142" y="0"/>
                  </a:moveTo>
                  <a:lnTo>
                    <a:pt x="115" y="495"/>
                  </a:lnTo>
                  <a:cubicBezTo>
                    <a:pt x="1" y="533"/>
                    <a:pt x="39" y="875"/>
                    <a:pt x="191" y="875"/>
                  </a:cubicBezTo>
                  <a:lnTo>
                    <a:pt x="2436" y="87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1785794" y="1523640"/>
              <a:ext cx="69652" cy="67028"/>
            </a:xfrm>
            <a:custGeom>
              <a:rect b="b" l="l" r="r" t="t"/>
              <a:pathLst>
                <a:path extrusionOk="0" h="1941" w="2017">
                  <a:moveTo>
                    <a:pt x="1750" y="1"/>
                  </a:moveTo>
                  <a:lnTo>
                    <a:pt x="0" y="1294"/>
                  </a:lnTo>
                  <a:lnTo>
                    <a:pt x="875" y="1941"/>
                  </a:lnTo>
                  <a:lnTo>
                    <a:pt x="2017" y="305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1693834" y="1569638"/>
              <a:ext cx="483490" cy="426994"/>
            </a:xfrm>
            <a:custGeom>
              <a:rect b="b" l="l" r="r" t="t"/>
              <a:pathLst>
                <a:path extrusionOk="0" h="12365" w="14001">
                  <a:moveTo>
                    <a:pt x="11451" y="7457"/>
                  </a:moveTo>
                  <a:lnTo>
                    <a:pt x="11870" y="8180"/>
                  </a:lnTo>
                  <a:lnTo>
                    <a:pt x="11299" y="8560"/>
                  </a:lnTo>
                  <a:lnTo>
                    <a:pt x="11299" y="8560"/>
                  </a:lnTo>
                  <a:lnTo>
                    <a:pt x="11451" y="7457"/>
                  </a:lnTo>
                  <a:close/>
                  <a:moveTo>
                    <a:pt x="2701" y="0"/>
                  </a:moveTo>
                  <a:cubicBezTo>
                    <a:pt x="2701" y="0"/>
                    <a:pt x="381" y="2663"/>
                    <a:pt x="76" y="3462"/>
                  </a:cubicBezTo>
                  <a:cubicBezTo>
                    <a:pt x="0" y="3919"/>
                    <a:pt x="152" y="4375"/>
                    <a:pt x="609" y="4566"/>
                  </a:cubicBezTo>
                  <a:lnTo>
                    <a:pt x="3538" y="5631"/>
                  </a:lnTo>
                  <a:lnTo>
                    <a:pt x="4261" y="12174"/>
                  </a:lnTo>
                  <a:lnTo>
                    <a:pt x="8636" y="12174"/>
                  </a:lnTo>
                  <a:lnTo>
                    <a:pt x="8674" y="12365"/>
                  </a:lnTo>
                  <a:cubicBezTo>
                    <a:pt x="8674" y="12365"/>
                    <a:pt x="8826" y="12288"/>
                    <a:pt x="9055" y="12174"/>
                  </a:cubicBezTo>
                  <a:lnTo>
                    <a:pt x="10919" y="12174"/>
                  </a:lnTo>
                  <a:lnTo>
                    <a:pt x="11071" y="10995"/>
                  </a:lnTo>
                  <a:cubicBezTo>
                    <a:pt x="12403" y="10082"/>
                    <a:pt x="13886" y="9093"/>
                    <a:pt x="13962" y="8598"/>
                  </a:cubicBezTo>
                  <a:cubicBezTo>
                    <a:pt x="14000" y="8218"/>
                    <a:pt x="12935" y="6087"/>
                    <a:pt x="12212" y="4908"/>
                  </a:cubicBezTo>
                  <a:cubicBezTo>
                    <a:pt x="11642" y="3995"/>
                    <a:pt x="11451" y="3729"/>
                    <a:pt x="10881" y="3614"/>
                  </a:cubicBezTo>
                  <a:cubicBezTo>
                    <a:pt x="10691" y="3576"/>
                    <a:pt x="10462" y="3538"/>
                    <a:pt x="10272" y="3538"/>
                  </a:cubicBezTo>
                  <a:lnTo>
                    <a:pt x="4870" y="3538"/>
                  </a:lnTo>
                  <a:cubicBezTo>
                    <a:pt x="3805" y="3386"/>
                    <a:pt x="2016" y="3158"/>
                    <a:pt x="2016" y="3158"/>
                  </a:cubicBezTo>
                  <a:lnTo>
                    <a:pt x="3538" y="685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2002555" y="1858640"/>
              <a:ext cx="86746" cy="70999"/>
            </a:xfrm>
            <a:custGeom>
              <a:rect b="b" l="l" r="r" t="t"/>
              <a:pathLst>
                <a:path extrusionOk="0" h="2056" w="2512">
                  <a:moveTo>
                    <a:pt x="2473" y="1"/>
                  </a:moveTo>
                  <a:lnTo>
                    <a:pt x="0" y="1941"/>
                  </a:lnTo>
                  <a:lnTo>
                    <a:pt x="39" y="2055"/>
                  </a:lnTo>
                  <a:lnTo>
                    <a:pt x="2511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1999930" y="1934853"/>
              <a:ext cx="101180" cy="48656"/>
            </a:xfrm>
            <a:custGeom>
              <a:rect b="b" l="l" r="r" t="t"/>
              <a:pathLst>
                <a:path extrusionOk="0" h="1409" w="2930">
                  <a:moveTo>
                    <a:pt x="2892" y="0"/>
                  </a:moveTo>
                  <a:lnTo>
                    <a:pt x="0" y="1332"/>
                  </a:lnTo>
                  <a:lnTo>
                    <a:pt x="38" y="1408"/>
                  </a:lnTo>
                  <a:lnTo>
                    <a:pt x="2930" y="77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1885628" y="1833708"/>
              <a:ext cx="119586" cy="181330"/>
            </a:xfrm>
            <a:custGeom>
              <a:rect b="b" l="l" r="r" t="t"/>
              <a:pathLst>
                <a:path extrusionOk="0" h="5251" w="3463">
                  <a:moveTo>
                    <a:pt x="1" y="0"/>
                  </a:moveTo>
                  <a:lnTo>
                    <a:pt x="1" y="5250"/>
                  </a:lnTo>
                  <a:lnTo>
                    <a:pt x="3463" y="525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1969714" y="1917760"/>
              <a:ext cx="39436" cy="63125"/>
            </a:xfrm>
            <a:custGeom>
              <a:rect b="b" l="l" r="r" t="t"/>
              <a:pathLst>
                <a:path extrusionOk="0" h="1828" w="1142">
                  <a:moveTo>
                    <a:pt x="76" y="1"/>
                  </a:moveTo>
                  <a:lnTo>
                    <a:pt x="0" y="1294"/>
                  </a:lnTo>
                  <a:lnTo>
                    <a:pt x="1142" y="1827"/>
                  </a:lnTo>
                  <a:lnTo>
                    <a:pt x="1066" y="19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1919780" y="1643192"/>
              <a:ext cx="67028" cy="76248"/>
            </a:xfrm>
            <a:custGeom>
              <a:rect b="b" l="l" r="r" t="t"/>
              <a:pathLst>
                <a:path extrusionOk="0" h="2208" w="1941">
                  <a:moveTo>
                    <a:pt x="571" y="1"/>
                  </a:moveTo>
                  <a:cubicBezTo>
                    <a:pt x="343" y="1"/>
                    <a:pt x="1" y="191"/>
                    <a:pt x="1" y="457"/>
                  </a:cubicBezTo>
                  <a:lnTo>
                    <a:pt x="1" y="1332"/>
                  </a:lnTo>
                  <a:cubicBezTo>
                    <a:pt x="1" y="1827"/>
                    <a:pt x="381" y="2207"/>
                    <a:pt x="876" y="2207"/>
                  </a:cubicBezTo>
                  <a:cubicBezTo>
                    <a:pt x="1941" y="2093"/>
                    <a:pt x="1865" y="1408"/>
                    <a:pt x="1865" y="1332"/>
                  </a:cubicBezTo>
                  <a:lnTo>
                    <a:pt x="1865" y="229"/>
                  </a:lnTo>
                  <a:cubicBezTo>
                    <a:pt x="1865" y="1"/>
                    <a:pt x="1484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1886940" y="1535830"/>
              <a:ext cx="135367" cy="131465"/>
            </a:xfrm>
            <a:custGeom>
              <a:rect b="b" l="l" r="r" t="t"/>
              <a:pathLst>
                <a:path extrusionOk="0" h="3807" w="3920">
                  <a:moveTo>
                    <a:pt x="1813" y="1"/>
                  </a:moveTo>
                  <a:cubicBezTo>
                    <a:pt x="1652" y="1"/>
                    <a:pt x="1491" y="22"/>
                    <a:pt x="1332" y="66"/>
                  </a:cubicBezTo>
                  <a:cubicBezTo>
                    <a:pt x="343" y="409"/>
                    <a:pt x="1" y="2121"/>
                    <a:pt x="305" y="3072"/>
                  </a:cubicBezTo>
                  <a:cubicBezTo>
                    <a:pt x="460" y="3627"/>
                    <a:pt x="797" y="3806"/>
                    <a:pt x="1255" y="3806"/>
                  </a:cubicBezTo>
                  <a:cubicBezTo>
                    <a:pt x="1582" y="3806"/>
                    <a:pt x="1970" y="3715"/>
                    <a:pt x="2397" y="3604"/>
                  </a:cubicBezTo>
                  <a:cubicBezTo>
                    <a:pt x="3348" y="3300"/>
                    <a:pt x="3919" y="2273"/>
                    <a:pt x="3615" y="1322"/>
                  </a:cubicBezTo>
                  <a:cubicBezTo>
                    <a:pt x="3393" y="529"/>
                    <a:pt x="2616" y="1"/>
                    <a:pt x="18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1852787" y="1523606"/>
              <a:ext cx="183955" cy="126631"/>
            </a:xfrm>
            <a:custGeom>
              <a:rect b="b" l="l" r="r" t="t"/>
              <a:pathLst>
                <a:path extrusionOk="0" h="3667" w="5327">
                  <a:moveTo>
                    <a:pt x="3077" y="0"/>
                  </a:moveTo>
                  <a:cubicBezTo>
                    <a:pt x="3066" y="0"/>
                    <a:pt x="3055" y="1"/>
                    <a:pt x="3044" y="2"/>
                  </a:cubicBezTo>
                  <a:cubicBezTo>
                    <a:pt x="2587" y="40"/>
                    <a:pt x="0" y="1485"/>
                    <a:pt x="0" y="1485"/>
                  </a:cubicBezTo>
                  <a:lnTo>
                    <a:pt x="3272" y="1371"/>
                  </a:lnTo>
                  <a:cubicBezTo>
                    <a:pt x="3272" y="1371"/>
                    <a:pt x="3272" y="2056"/>
                    <a:pt x="3386" y="2056"/>
                  </a:cubicBezTo>
                  <a:cubicBezTo>
                    <a:pt x="3449" y="2025"/>
                    <a:pt x="3515" y="2011"/>
                    <a:pt x="3580" y="2011"/>
                  </a:cubicBezTo>
                  <a:cubicBezTo>
                    <a:pt x="3753" y="2011"/>
                    <a:pt x="3923" y="2108"/>
                    <a:pt x="4033" y="2246"/>
                  </a:cubicBezTo>
                  <a:cubicBezTo>
                    <a:pt x="4261" y="2589"/>
                    <a:pt x="4033" y="2855"/>
                    <a:pt x="3729" y="2969"/>
                  </a:cubicBezTo>
                  <a:cubicBezTo>
                    <a:pt x="3482" y="3040"/>
                    <a:pt x="3627" y="3666"/>
                    <a:pt x="4226" y="3666"/>
                  </a:cubicBezTo>
                  <a:cubicBezTo>
                    <a:pt x="4273" y="3666"/>
                    <a:pt x="4323" y="3662"/>
                    <a:pt x="4376" y="3654"/>
                  </a:cubicBezTo>
                  <a:cubicBezTo>
                    <a:pt x="5060" y="3578"/>
                    <a:pt x="5327" y="1904"/>
                    <a:pt x="4946" y="1295"/>
                  </a:cubicBezTo>
                  <a:cubicBezTo>
                    <a:pt x="4575" y="702"/>
                    <a:pt x="3518" y="0"/>
                    <a:pt x="30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43"/>
          <p:cNvGrpSpPr/>
          <p:nvPr/>
        </p:nvGrpSpPr>
        <p:grpSpPr>
          <a:xfrm>
            <a:off x="1411002" y="2624682"/>
            <a:ext cx="6321998" cy="1225950"/>
            <a:chOff x="717125" y="770500"/>
            <a:chExt cx="6321998" cy="1225950"/>
          </a:xfrm>
        </p:grpSpPr>
        <p:sp>
          <p:nvSpPr>
            <p:cNvPr id="1614" name="Google Shape;1614;p43"/>
            <p:cNvSpPr/>
            <p:nvPr/>
          </p:nvSpPr>
          <p:spPr>
            <a:xfrm>
              <a:off x="717823" y="1000750"/>
              <a:ext cx="6321300" cy="995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717125" y="770500"/>
              <a:ext cx="6320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17" name="Google Shape;1617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18" name="Google Shape;1618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19" name="Google Shape;1619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0" name="Google Shape;1620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1" name="Google Shape;1621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4" name="Google Shape;1624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4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GRAYSON COUNTY</a:t>
            </a:r>
            <a:endParaRPr/>
          </a:p>
        </p:txBody>
      </p:sp>
      <p:grpSp>
        <p:nvGrpSpPr>
          <p:cNvPr id="1626" name="Google Shape;1626;p43"/>
          <p:cNvGrpSpPr/>
          <p:nvPr/>
        </p:nvGrpSpPr>
        <p:grpSpPr>
          <a:xfrm>
            <a:off x="2501537" y="3817379"/>
            <a:ext cx="4140915" cy="755785"/>
            <a:chOff x="717110" y="770508"/>
            <a:chExt cx="3981649" cy="726716"/>
          </a:xfrm>
        </p:grpSpPr>
        <p:sp>
          <p:nvSpPr>
            <p:cNvPr id="1627" name="Google Shape;1627;p43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30" name="Google Shape;1630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31" name="Google Shape;1631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32" name="Google Shape;1632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33" name="Google Shape;1633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34" name="Google Shape;1634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7" name="Google Shape;1637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38" name="Google Shape;1638;p4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639" name="Google Shape;1639;p43"/>
          <p:cNvSpPr/>
          <p:nvPr/>
        </p:nvSpPr>
        <p:spPr>
          <a:xfrm>
            <a:off x="3470250" y="1036704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0" name="Google Shape;1640;p43"/>
          <p:cNvSpPr txBox="1"/>
          <p:nvPr>
            <p:ph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41" name="Google Shape;1641;p43"/>
          <p:cNvGrpSpPr/>
          <p:nvPr/>
        </p:nvGrpSpPr>
        <p:grpSpPr>
          <a:xfrm>
            <a:off x="6065144" y="540340"/>
            <a:ext cx="2318412" cy="2274746"/>
            <a:chOff x="760438" y="630575"/>
            <a:chExt cx="2318412" cy="2274746"/>
          </a:xfrm>
        </p:grpSpPr>
        <p:grpSp>
          <p:nvGrpSpPr>
            <p:cNvPr id="1642" name="Google Shape;1642;p43"/>
            <p:cNvGrpSpPr/>
            <p:nvPr/>
          </p:nvGrpSpPr>
          <p:grpSpPr>
            <a:xfrm>
              <a:off x="760438" y="630575"/>
              <a:ext cx="2318412" cy="2274746"/>
              <a:chOff x="760438" y="630575"/>
              <a:chExt cx="2318412" cy="2274746"/>
            </a:xfrm>
          </p:grpSpPr>
          <p:sp>
            <p:nvSpPr>
              <p:cNvPr id="1643" name="Google Shape;1643;p43"/>
              <p:cNvSpPr/>
              <p:nvPr/>
            </p:nvSpPr>
            <p:spPr>
              <a:xfrm>
                <a:off x="760438" y="868621"/>
                <a:ext cx="2318400" cy="2036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5" name="Google Shape;1645;p43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646" name="Google Shape;1646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47" name="Google Shape;1647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48" name="Google Shape;1648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49" name="Google Shape;1649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50" name="Google Shape;1650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3" name="Google Shape;1653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54" name="Google Shape;1654;p43"/>
          <p:cNvGrpSpPr/>
          <p:nvPr/>
        </p:nvGrpSpPr>
        <p:grpSpPr>
          <a:xfrm>
            <a:off x="6429970" y="1038441"/>
            <a:ext cx="1589148" cy="1515157"/>
            <a:chOff x="342725" y="2223100"/>
            <a:chExt cx="1165150" cy="1110900"/>
          </a:xfrm>
        </p:grpSpPr>
        <p:sp>
          <p:nvSpPr>
            <p:cNvPr id="1655" name="Google Shape;1655;p43"/>
            <p:cNvSpPr/>
            <p:nvPr/>
          </p:nvSpPr>
          <p:spPr>
            <a:xfrm>
              <a:off x="918150" y="2992525"/>
              <a:ext cx="14300" cy="335775"/>
            </a:xfrm>
            <a:custGeom>
              <a:rect b="b" l="l" r="r" t="t"/>
              <a:pathLst>
                <a:path extrusionOk="0" h="13431" w="572">
                  <a:moveTo>
                    <a:pt x="1" y="1"/>
                  </a:moveTo>
                  <a:lnTo>
                    <a:pt x="1" y="13430"/>
                  </a:lnTo>
                  <a:lnTo>
                    <a:pt x="571" y="1343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670875" y="2992525"/>
              <a:ext cx="162650" cy="336725"/>
            </a:xfrm>
            <a:custGeom>
              <a:rect b="b" l="l" r="r" t="t"/>
              <a:pathLst>
                <a:path extrusionOk="0" h="13469" w="6506">
                  <a:moveTo>
                    <a:pt x="5935" y="1"/>
                  </a:moveTo>
                  <a:lnTo>
                    <a:pt x="0" y="13468"/>
                  </a:lnTo>
                  <a:lnTo>
                    <a:pt x="571" y="13468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1014225" y="2992525"/>
              <a:ext cx="163600" cy="336725"/>
            </a:xfrm>
            <a:custGeom>
              <a:rect b="b" l="l" r="r" t="t"/>
              <a:pathLst>
                <a:path extrusionOk="0" h="13469" w="6544">
                  <a:moveTo>
                    <a:pt x="0" y="1"/>
                  </a:moveTo>
                  <a:lnTo>
                    <a:pt x="5973" y="13468"/>
                  </a:lnTo>
                  <a:lnTo>
                    <a:pt x="6544" y="1346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342725" y="2223100"/>
              <a:ext cx="1165150" cy="785625"/>
            </a:xfrm>
            <a:custGeom>
              <a:rect b="b" l="l" r="r" t="t"/>
              <a:pathLst>
                <a:path extrusionOk="0" h="31425" w="46606">
                  <a:moveTo>
                    <a:pt x="1523" y="0"/>
                  </a:moveTo>
                  <a:cubicBezTo>
                    <a:pt x="648" y="0"/>
                    <a:pt x="1" y="647"/>
                    <a:pt x="1" y="1522"/>
                  </a:cubicBezTo>
                  <a:lnTo>
                    <a:pt x="1" y="29903"/>
                  </a:lnTo>
                  <a:cubicBezTo>
                    <a:pt x="1" y="30778"/>
                    <a:pt x="648" y="31425"/>
                    <a:pt x="1523" y="31425"/>
                  </a:cubicBezTo>
                  <a:lnTo>
                    <a:pt x="45083" y="31425"/>
                  </a:lnTo>
                  <a:cubicBezTo>
                    <a:pt x="45958" y="31425"/>
                    <a:pt x="46605" y="30778"/>
                    <a:pt x="46605" y="29903"/>
                  </a:cubicBezTo>
                  <a:lnTo>
                    <a:pt x="46605" y="1522"/>
                  </a:lnTo>
                  <a:cubicBezTo>
                    <a:pt x="46605" y="685"/>
                    <a:pt x="45958" y="0"/>
                    <a:pt x="450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656600" y="2685325"/>
              <a:ext cx="100850" cy="88475"/>
            </a:xfrm>
            <a:custGeom>
              <a:rect b="b" l="l" r="r" t="t"/>
              <a:pathLst>
                <a:path extrusionOk="0" h="3539" w="4034">
                  <a:moveTo>
                    <a:pt x="0" y="1"/>
                  </a:moveTo>
                  <a:lnTo>
                    <a:pt x="0" y="3539"/>
                  </a:lnTo>
                  <a:lnTo>
                    <a:pt x="4033" y="3539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756475" y="2616850"/>
              <a:ext cx="100825" cy="155050"/>
            </a:xfrm>
            <a:custGeom>
              <a:rect b="b" l="l" r="r" t="t"/>
              <a:pathLst>
                <a:path extrusionOk="0" h="6202" w="4033">
                  <a:moveTo>
                    <a:pt x="0" y="0"/>
                  </a:moveTo>
                  <a:lnTo>
                    <a:pt x="0" y="6202"/>
                  </a:lnTo>
                  <a:lnTo>
                    <a:pt x="4033" y="6202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856325" y="2545525"/>
              <a:ext cx="100850" cy="228275"/>
            </a:xfrm>
            <a:custGeom>
              <a:rect b="b" l="l" r="r" t="t"/>
              <a:pathLst>
                <a:path extrusionOk="0" h="9131" w="4034">
                  <a:moveTo>
                    <a:pt x="1" y="0"/>
                  </a:moveTo>
                  <a:lnTo>
                    <a:pt x="1" y="9131"/>
                  </a:lnTo>
                  <a:lnTo>
                    <a:pt x="4033" y="913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956200" y="2475125"/>
              <a:ext cx="100850" cy="298675"/>
            </a:xfrm>
            <a:custGeom>
              <a:rect b="b" l="l" r="r" t="t"/>
              <a:pathLst>
                <a:path extrusionOk="0" h="11947" w="4034">
                  <a:moveTo>
                    <a:pt x="0" y="1"/>
                  </a:moveTo>
                  <a:lnTo>
                    <a:pt x="0" y="11947"/>
                  </a:lnTo>
                  <a:lnTo>
                    <a:pt x="4033" y="119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1056075" y="2403800"/>
              <a:ext cx="100825" cy="370000"/>
            </a:xfrm>
            <a:custGeom>
              <a:rect b="b" l="l" r="r" t="t"/>
              <a:pathLst>
                <a:path extrusionOk="0" h="14800" w="4033">
                  <a:moveTo>
                    <a:pt x="0" y="0"/>
                  </a:moveTo>
                  <a:lnTo>
                    <a:pt x="0" y="14800"/>
                  </a:lnTo>
                  <a:lnTo>
                    <a:pt x="4033" y="14800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1018975" y="2667250"/>
              <a:ext cx="69450" cy="131275"/>
            </a:xfrm>
            <a:custGeom>
              <a:rect b="b" l="l" r="r" t="t"/>
              <a:pathLst>
                <a:path extrusionOk="0" h="5251" w="2778">
                  <a:moveTo>
                    <a:pt x="343" y="1"/>
                  </a:moveTo>
                  <a:lnTo>
                    <a:pt x="0" y="153"/>
                  </a:lnTo>
                  <a:lnTo>
                    <a:pt x="2435" y="5251"/>
                  </a:lnTo>
                  <a:lnTo>
                    <a:pt x="2778" y="509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1069375" y="2777350"/>
              <a:ext cx="54250" cy="48775"/>
            </a:xfrm>
            <a:custGeom>
              <a:rect b="b" l="l" r="r" t="t"/>
              <a:pathLst>
                <a:path extrusionOk="0" h="1951" w="2170">
                  <a:moveTo>
                    <a:pt x="998" y="1"/>
                  </a:moveTo>
                  <a:cubicBezTo>
                    <a:pt x="933" y="1"/>
                    <a:pt x="867" y="16"/>
                    <a:pt x="800" y="48"/>
                  </a:cubicBezTo>
                  <a:cubicBezTo>
                    <a:pt x="1" y="428"/>
                    <a:pt x="952" y="1722"/>
                    <a:pt x="1180" y="1950"/>
                  </a:cubicBezTo>
                  <a:lnTo>
                    <a:pt x="2169" y="1722"/>
                  </a:lnTo>
                  <a:cubicBezTo>
                    <a:pt x="2169" y="1722"/>
                    <a:pt x="1691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1232975" y="3005850"/>
              <a:ext cx="198800" cy="307225"/>
            </a:xfrm>
            <a:custGeom>
              <a:rect b="b" l="l" r="r" t="t"/>
              <a:pathLst>
                <a:path extrusionOk="0" h="12289" w="7952">
                  <a:moveTo>
                    <a:pt x="0" y="0"/>
                  </a:moveTo>
                  <a:lnTo>
                    <a:pt x="152" y="12289"/>
                  </a:lnTo>
                  <a:lnTo>
                    <a:pt x="1256" y="12289"/>
                  </a:lnTo>
                  <a:cubicBezTo>
                    <a:pt x="1256" y="12289"/>
                    <a:pt x="2055" y="6125"/>
                    <a:pt x="2397" y="2702"/>
                  </a:cubicBezTo>
                  <a:lnTo>
                    <a:pt x="3158" y="2702"/>
                  </a:lnTo>
                  <a:lnTo>
                    <a:pt x="3919" y="7153"/>
                  </a:lnTo>
                  <a:lnTo>
                    <a:pt x="7115" y="10577"/>
                  </a:lnTo>
                  <a:lnTo>
                    <a:pt x="7951" y="9892"/>
                  </a:lnTo>
                  <a:lnTo>
                    <a:pt x="5517" y="6164"/>
                  </a:lnTo>
                  <a:cubicBezTo>
                    <a:pt x="5517" y="6164"/>
                    <a:pt x="5783" y="1598"/>
                    <a:pt x="5707" y="799"/>
                  </a:cubicBezTo>
                  <a:cubicBezTo>
                    <a:pt x="5821" y="495"/>
                    <a:pt x="5821" y="267"/>
                    <a:pt x="57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1095400" y="2785100"/>
              <a:ext cx="391550" cy="220775"/>
            </a:xfrm>
            <a:custGeom>
              <a:rect b="b" l="l" r="r" t="t"/>
              <a:pathLst>
                <a:path extrusionOk="0" h="8831" w="15662">
                  <a:moveTo>
                    <a:pt x="11781" y="3618"/>
                  </a:moveTo>
                  <a:cubicBezTo>
                    <a:pt x="12389" y="4151"/>
                    <a:pt x="13112" y="4684"/>
                    <a:pt x="13112" y="4684"/>
                  </a:cubicBezTo>
                  <a:lnTo>
                    <a:pt x="11525" y="6535"/>
                  </a:lnTo>
                  <a:lnTo>
                    <a:pt x="11781" y="3618"/>
                  </a:lnTo>
                  <a:close/>
                  <a:moveTo>
                    <a:pt x="10821" y="0"/>
                  </a:moveTo>
                  <a:cubicBezTo>
                    <a:pt x="10786" y="0"/>
                    <a:pt x="10751" y="1"/>
                    <a:pt x="10715" y="4"/>
                  </a:cubicBezTo>
                  <a:lnTo>
                    <a:pt x="6036" y="4"/>
                  </a:lnTo>
                  <a:cubicBezTo>
                    <a:pt x="5693" y="4"/>
                    <a:pt x="5389" y="156"/>
                    <a:pt x="5123" y="385"/>
                  </a:cubicBezTo>
                  <a:cubicBezTo>
                    <a:pt x="5009" y="537"/>
                    <a:pt x="4856" y="841"/>
                    <a:pt x="4780" y="917"/>
                  </a:cubicBezTo>
                  <a:lnTo>
                    <a:pt x="3335" y="3732"/>
                  </a:lnTo>
                  <a:lnTo>
                    <a:pt x="1052" y="1107"/>
                  </a:lnTo>
                  <a:cubicBezTo>
                    <a:pt x="1052" y="1101"/>
                    <a:pt x="1044" y="1098"/>
                    <a:pt x="1029" y="1098"/>
                  </a:cubicBezTo>
                  <a:cubicBezTo>
                    <a:pt x="873" y="1098"/>
                    <a:pt x="0" y="1432"/>
                    <a:pt x="139" y="1640"/>
                  </a:cubicBezTo>
                  <a:cubicBezTo>
                    <a:pt x="367" y="2020"/>
                    <a:pt x="1813" y="4950"/>
                    <a:pt x="2992" y="6205"/>
                  </a:cubicBezTo>
                  <a:cubicBezTo>
                    <a:pt x="3068" y="6281"/>
                    <a:pt x="3161" y="6315"/>
                    <a:pt x="3267" y="6315"/>
                  </a:cubicBezTo>
                  <a:cubicBezTo>
                    <a:pt x="3792" y="6315"/>
                    <a:pt x="4622" y="5470"/>
                    <a:pt x="5161" y="4836"/>
                  </a:cubicBezTo>
                  <a:lnTo>
                    <a:pt x="5541" y="8830"/>
                  </a:lnTo>
                  <a:lnTo>
                    <a:pt x="11324" y="8830"/>
                  </a:lnTo>
                  <a:lnTo>
                    <a:pt x="11389" y="8089"/>
                  </a:lnTo>
                  <a:lnTo>
                    <a:pt x="11389" y="8089"/>
                  </a:lnTo>
                  <a:cubicBezTo>
                    <a:pt x="11670" y="7895"/>
                    <a:pt x="14072" y="6221"/>
                    <a:pt x="14824" y="5254"/>
                  </a:cubicBezTo>
                  <a:cubicBezTo>
                    <a:pt x="15166" y="4874"/>
                    <a:pt x="15661" y="4493"/>
                    <a:pt x="15166" y="3999"/>
                  </a:cubicBezTo>
                  <a:cubicBezTo>
                    <a:pt x="14444" y="3352"/>
                    <a:pt x="12656" y="1450"/>
                    <a:pt x="11895" y="651"/>
                  </a:cubicBezTo>
                  <a:cubicBezTo>
                    <a:pt x="11683" y="227"/>
                    <a:pt x="11274" y="0"/>
                    <a:pt x="108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1204425" y="3312100"/>
              <a:ext cx="61850" cy="21900"/>
            </a:xfrm>
            <a:custGeom>
              <a:rect b="b" l="l" r="r" t="t"/>
              <a:pathLst>
                <a:path extrusionOk="0" h="876" w="2474">
                  <a:moveTo>
                    <a:pt x="1332" y="1"/>
                  </a:moveTo>
                  <a:lnTo>
                    <a:pt x="153" y="419"/>
                  </a:lnTo>
                  <a:cubicBezTo>
                    <a:pt x="1" y="533"/>
                    <a:pt x="77" y="876"/>
                    <a:pt x="191" y="876"/>
                  </a:cubicBezTo>
                  <a:lnTo>
                    <a:pt x="2474" y="87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1396700" y="3253125"/>
              <a:ext cx="52200" cy="53725"/>
            </a:xfrm>
            <a:custGeom>
              <a:rect b="b" l="l" r="r" t="t"/>
              <a:pathLst>
                <a:path extrusionOk="0" h="2149" w="2088">
                  <a:moveTo>
                    <a:pt x="1517" y="1"/>
                  </a:moveTo>
                  <a:lnTo>
                    <a:pt x="642" y="686"/>
                  </a:lnTo>
                  <a:lnTo>
                    <a:pt x="33" y="1903"/>
                  </a:lnTo>
                  <a:cubicBezTo>
                    <a:pt x="1" y="1999"/>
                    <a:pt x="184" y="2149"/>
                    <a:pt x="311" y="2149"/>
                  </a:cubicBezTo>
                  <a:cubicBezTo>
                    <a:pt x="335" y="2149"/>
                    <a:pt x="357" y="2143"/>
                    <a:pt x="375" y="2131"/>
                  </a:cubicBezTo>
                  <a:lnTo>
                    <a:pt x="2087" y="64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1282425" y="2750000"/>
              <a:ext cx="49475" cy="56150"/>
            </a:xfrm>
            <a:custGeom>
              <a:rect b="b" l="l" r="r" t="t"/>
              <a:pathLst>
                <a:path extrusionOk="0" h="2246" w="1979">
                  <a:moveTo>
                    <a:pt x="609" y="1"/>
                  </a:moveTo>
                  <a:cubicBezTo>
                    <a:pt x="381" y="1"/>
                    <a:pt x="1" y="191"/>
                    <a:pt x="1" y="457"/>
                  </a:cubicBezTo>
                  <a:lnTo>
                    <a:pt x="1" y="1370"/>
                  </a:lnTo>
                  <a:cubicBezTo>
                    <a:pt x="1" y="1865"/>
                    <a:pt x="419" y="2245"/>
                    <a:pt x="952" y="2245"/>
                  </a:cubicBezTo>
                  <a:cubicBezTo>
                    <a:pt x="1979" y="2245"/>
                    <a:pt x="1941" y="1560"/>
                    <a:pt x="1941" y="1370"/>
                  </a:cubicBezTo>
                  <a:lnTo>
                    <a:pt x="1941" y="229"/>
                  </a:lnTo>
                  <a:cubicBezTo>
                    <a:pt x="1941" y="1"/>
                    <a:pt x="1560" y="1"/>
                    <a:pt x="1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1258650" y="2670450"/>
              <a:ext cx="100850" cy="98625"/>
            </a:xfrm>
            <a:custGeom>
              <a:rect b="b" l="l" r="r" t="t"/>
              <a:pathLst>
                <a:path extrusionOk="0" h="3945" w="4034">
                  <a:moveTo>
                    <a:pt x="1934" y="0"/>
                  </a:moveTo>
                  <a:cubicBezTo>
                    <a:pt x="1773" y="0"/>
                    <a:pt x="1610" y="20"/>
                    <a:pt x="1446" y="63"/>
                  </a:cubicBezTo>
                  <a:cubicBezTo>
                    <a:pt x="1408" y="63"/>
                    <a:pt x="1370" y="63"/>
                    <a:pt x="1332" y="139"/>
                  </a:cubicBezTo>
                  <a:cubicBezTo>
                    <a:pt x="381" y="405"/>
                    <a:pt x="0" y="2193"/>
                    <a:pt x="305" y="3183"/>
                  </a:cubicBezTo>
                  <a:cubicBezTo>
                    <a:pt x="481" y="3754"/>
                    <a:pt x="835" y="3945"/>
                    <a:pt x="1286" y="3945"/>
                  </a:cubicBezTo>
                  <a:cubicBezTo>
                    <a:pt x="1615" y="3945"/>
                    <a:pt x="1996" y="3844"/>
                    <a:pt x="2397" y="3715"/>
                  </a:cubicBezTo>
                  <a:cubicBezTo>
                    <a:pt x="3424" y="3449"/>
                    <a:pt x="4033" y="2422"/>
                    <a:pt x="3729" y="1394"/>
                  </a:cubicBezTo>
                  <a:cubicBezTo>
                    <a:pt x="3537" y="563"/>
                    <a:pt x="2780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1256750" y="2656575"/>
              <a:ext cx="116050" cy="113250"/>
            </a:xfrm>
            <a:custGeom>
              <a:rect b="b" l="l" r="r" t="t"/>
              <a:pathLst>
                <a:path extrusionOk="0" h="4530" w="4642">
                  <a:moveTo>
                    <a:pt x="1264" y="0"/>
                  </a:moveTo>
                  <a:cubicBezTo>
                    <a:pt x="1161" y="0"/>
                    <a:pt x="1057" y="35"/>
                    <a:pt x="951" y="123"/>
                  </a:cubicBezTo>
                  <a:cubicBezTo>
                    <a:pt x="0" y="884"/>
                    <a:pt x="1256" y="1341"/>
                    <a:pt x="1218" y="2178"/>
                  </a:cubicBezTo>
                  <a:cubicBezTo>
                    <a:pt x="1180" y="2501"/>
                    <a:pt x="1284" y="2606"/>
                    <a:pt x="1432" y="2606"/>
                  </a:cubicBezTo>
                  <a:cubicBezTo>
                    <a:pt x="1579" y="2606"/>
                    <a:pt x="1769" y="2501"/>
                    <a:pt x="1903" y="2406"/>
                  </a:cubicBezTo>
                  <a:cubicBezTo>
                    <a:pt x="2054" y="2295"/>
                    <a:pt x="2174" y="2248"/>
                    <a:pt x="2265" y="2248"/>
                  </a:cubicBezTo>
                  <a:cubicBezTo>
                    <a:pt x="2518" y="2248"/>
                    <a:pt x="2557" y="2604"/>
                    <a:pt x="2473" y="2939"/>
                  </a:cubicBezTo>
                  <a:cubicBezTo>
                    <a:pt x="2397" y="3357"/>
                    <a:pt x="1788" y="4118"/>
                    <a:pt x="2245" y="4346"/>
                  </a:cubicBezTo>
                  <a:cubicBezTo>
                    <a:pt x="2451" y="4470"/>
                    <a:pt x="2682" y="4529"/>
                    <a:pt x="2911" y="4529"/>
                  </a:cubicBezTo>
                  <a:cubicBezTo>
                    <a:pt x="3316" y="4529"/>
                    <a:pt x="3714" y="4344"/>
                    <a:pt x="3957" y="4004"/>
                  </a:cubicBezTo>
                  <a:cubicBezTo>
                    <a:pt x="4261" y="3547"/>
                    <a:pt x="3957" y="2748"/>
                    <a:pt x="3995" y="2406"/>
                  </a:cubicBezTo>
                  <a:cubicBezTo>
                    <a:pt x="4071" y="2064"/>
                    <a:pt x="4642" y="1151"/>
                    <a:pt x="4147" y="694"/>
                  </a:cubicBezTo>
                  <a:cubicBezTo>
                    <a:pt x="3983" y="516"/>
                    <a:pt x="3765" y="466"/>
                    <a:pt x="3532" y="466"/>
                  </a:cubicBezTo>
                  <a:cubicBezTo>
                    <a:pt x="3231" y="466"/>
                    <a:pt x="2905" y="550"/>
                    <a:pt x="2637" y="550"/>
                  </a:cubicBezTo>
                  <a:cubicBezTo>
                    <a:pt x="2534" y="550"/>
                    <a:pt x="2440" y="537"/>
                    <a:pt x="2359" y="504"/>
                  </a:cubicBezTo>
                  <a:cubicBezTo>
                    <a:pt x="1950" y="387"/>
                    <a:pt x="1608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7" name="Google Shape;1677;p44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1678" name="Google Shape;1678;p44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0" name="Google Shape;1680;p4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81" name="Google Shape;1681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82" name="Google Shape;1682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83" name="Google Shape;1683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4" name="Google Shape;1684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85" name="Google Shape;1685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88" name="Google Shape;1688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89" name="Google Shape;1689;p44"/>
          <p:cNvSpPr txBox="1"/>
          <p:nvPr>
            <p:ph idx="1" type="body"/>
          </p:nvPr>
        </p:nvSpPr>
        <p:spPr>
          <a:xfrm>
            <a:off x="835025" y="1699750"/>
            <a:ext cx="45954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TX County in the Northern suburb of Dallas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Population: 135, 543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Exhibiting</a:t>
            </a:r>
            <a:r>
              <a:rPr lang="en">
                <a:solidFill>
                  <a:schemeClr val="dk2"/>
                </a:solidFill>
              </a:rPr>
              <a:t> growth over the last 12 years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20.6% with Bachelor’s degree or higher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Population concentrated 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Sherman (43,645)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Dennison (24, 479)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0" name="Google Shape;1690;p4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GRAYSON COUNTY </a:t>
            </a:r>
            <a:r>
              <a:rPr lang="en" sz="3200"/>
              <a:t>PROFILE</a:t>
            </a:r>
            <a:r>
              <a:rPr lang="en" sz="3200"/>
              <a:t> </a:t>
            </a:r>
            <a:endParaRPr/>
          </a:p>
        </p:txBody>
      </p:sp>
      <p:grpSp>
        <p:nvGrpSpPr>
          <p:cNvPr id="1691" name="Google Shape;1691;p44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692" name="Google Shape;1692;p44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3" name="Google Shape;1693;p44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694" name="Google Shape;1694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95" name="Google Shape;1695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96" name="Google Shape;1696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7" name="Google Shape;1697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98" name="Google Shape;1698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1" name="Google Shape;1701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02" name="Google Shape;1702;p44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1703" name="Google Shape;1703;p44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5" name="Google Shape;1705;p4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06" name="Google Shape;1706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07" name="Google Shape;1707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08" name="Google Shape;1708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9" name="Google Shape;1709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10" name="Google Shape;1710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13" name="Google Shape;1713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14" name="Google Shape;1714;p44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1715" name="Google Shape;1715;p44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rect b="b" l="l" r="r" t="t"/>
              <a:pathLst>
                <a:path extrusionOk="0" h="9491" w="15751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6" name="Google Shape;1716;p44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1717" name="Google Shape;1717;p44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rect b="b" l="l" r="r" t="t"/>
                <a:pathLst>
                  <a:path extrusionOk="0" h="9491" w="15751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4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rect b="b" l="l" r="r" t="t"/>
                <a:pathLst>
                  <a:path extrusionOk="0" h="57409" w="38045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4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rect b="b" l="l" r="r" t="t"/>
                <a:pathLst>
                  <a:path extrusionOk="0" h="8295" w="799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4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rect b="b" l="l" r="r" t="t"/>
                <a:pathLst>
                  <a:path extrusionOk="0" h="13050" w="12746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4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rect b="b" l="l" r="r" t="t"/>
                <a:pathLst>
                  <a:path extrusionOk="0" h="28826" w="22675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4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rect b="b" l="l" r="r" t="t"/>
                <a:pathLst>
                  <a:path extrusionOk="0" h="16416" w="21344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4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rect b="b" l="l" r="r" t="t"/>
                <a:pathLst>
                  <a:path extrusionOk="0" h="4604" w="3121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4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rect b="b" l="l" r="r" t="t"/>
                <a:pathLst>
                  <a:path extrusionOk="0" h="6582" w="312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4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rect b="b" l="l" r="r" t="t"/>
                <a:pathLst>
                  <a:path extrusionOk="0" h="8370" w="3159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4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rect b="b" l="l" r="r" t="t"/>
                <a:pathLst>
                  <a:path extrusionOk="0" h="6849" w="312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4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rect b="b" l="l" r="r" t="t"/>
                <a:pathLst>
                  <a:path extrusionOk="0" h="7648" w="3121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4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rect b="b" l="l" r="r" t="t"/>
                <a:pathLst>
                  <a:path extrusionOk="0" h="9436" w="3158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4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rect b="b" l="l" r="r" t="t"/>
                <a:pathLst>
                  <a:path extrusionOk="0" h="11034" w="3159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4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rect b="b" l="l" r="r" t="t"/>
                <a:pathLst>
                  <a:path extrusionOk="0" h="12669" w="312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4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rect b="b" l="l" r="r" t="t"/>
                <a:pathLst>
                  <a:path extrusionOk="0" h="2062" w="1903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4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rect b="b" l="l" r="r" t="t"/>
                <a:pathLst>
                  <a:path extrusionOk="0" h="3920" w="392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4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rect b="b" l="l" r="r" t="t"/>
                <a:pathLst>
                  <a:path extrusionOk="0" h="12974" w="8333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4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rect b="b" l="l" r="r" t="t"/>
                <a:pathLst>
                  <a:path extrusionOk="0" h="914" w="2512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4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4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rect b="b" l="l" r="r" t="t"/>
                <a:pathLst>
                  <a:path extrusionOk="0" h="1355" w="2208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4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rect b="b" l="l" r="r" t="t"/>
                <a:pathLst>
                  <a:path extrusionOk="0" h="4404" w="4908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4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rect b="b" l="l" r="r" t="t"/>
                <a:pathLst>
                  <a:path extrusionOk="0" h="2062" w="1904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4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rect b="b" l="l" r="r" t="t"/>
                <a:pathLst>
                  <a:path extrusionOk="0" h="3920" w="3919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4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rect b="b" l="l" r="r" t="t"/>
                <a:pathLst>
                  <a:path extrusionOk="0" h="12974" w="8332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4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rect b="b" l="l" r="r" t="t"/>
                <a:pathLst>
                  <a:path extrusionOk="0" h="914" w="255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4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4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rect b="b" l="l" r="r" t="t"/>
                <a:pathLst>
                  <a:path extrusionOk="0" h="1355" w="2246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rect b="b" l="l" r="r" t="t"/>
                <a:pathLst>
                  <a:path extrusionOk="0" h="4972" w="4833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4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GRAYSON COUNTY PROFILE </a:t>
            </a:r>
            <a:endParaRPr/>
          </a:p>
        </p:txBody>
      </p:sp>
      <p:pic>
        <p:nvPicPr>
          <p:cNvPr id="1750" name="Google Shape;1750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50" y="1352025"/>
            <a:ext cx="5807550" cy="359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1" name="Google Shape;1751;p45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752" name="Google Shape;1752;p45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3" name="Google Shape;1753;p45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54" name="Google Shape;1754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55" name="Google Shape;1755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56" name="Google Shape;1756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7" name="Google Shape;1757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58" name="Google Shape;1758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1" name="Google Shape;1761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GRAYSON COUNTY AGE DISTRIBUTION</a:t>
            </a:r>
            <a:endParaRPr sz="2900"/>
          </a:p>
        </p:txBody>
      </p:sp>
      <p:pic>
        <p:nvPicPr>
          <p:cNvPr id="1767" name="Google Shape;1767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475" y="1463550"/>
            <a:ext cx="5499225" cy="340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8" name="Google Shape;1768;p46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769" name="Google Shape;1769;p4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0" name="Google Shape;1770;p4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71" name="Google Shape;1771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72" name="Google Shape;1772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73" name="Google Shape;1773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4" name="Google Shape;1774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5" name="Google Shape;1775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8" name="Google Shape;1778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GRAYSON COUNTY ECONOMY</a:t>
            </a:r>
            <a:endParaRPr sz="2900"/>
          </a:p>
        </p:txBody>
      </p:sp>
      <p:grpSp>
        <p:nvGrpSpPr>
          <p:cNvPr id="1784" name="Google Shape;1784;p47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785" name="Google Shape;1785;p4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6" name="Google Shape;1786;p4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87" name="Google Shape;1787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88" name="Google Shape;1788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89" name="Google Shape;1789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0" name="Google Shape;1790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91" name="Google Shape;1791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4" name="Google Shape;1794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95" name="Google Shape;1795;p47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1796" name="Google Shape;1796;p47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8" name="Google Shape;1798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99" name="Google Shape;1799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00" name="Google Shape;1800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01" name="Google Shape;1801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02" name="Google Shape;1802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03" name="Google Shape;1803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06" name="Google Shape;1806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7" name="Google Shape;1807;p47"/>
          <p:cNvSpPr txBox="1"/>
          <p:nvPr>
            <p:ph idx="1" type="body"/>
          </p:nvPr>
        </p:nvSpPr>
        <p:spPr>
          <a:xfrm>
            <a:off x="819000" y="1683125"/>
            <a:ext cx="45954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Largest Industries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Healthcare/Education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Retail Trade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Manufacturing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Construction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Major Employers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Texoma Medical Center (4,000)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Tyson (1,750)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808" name="Google Shape;1808;p47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1809" name="Google Shape;1809;p47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12" name="Google Shape;1812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13" name="Google Shape;1813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14" name="Google Shape;1814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5" name="Google Shape;1815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16" name="Google Shape;1816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19" name="Google Shape;1819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20" name="Google Shape;1820;p47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1821" name="Google Shape;1821;p47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rect b="b" l="l" r="r" t="t"/>
              <a:pathLst>
                <a:path extrusionOk="0" h="9491" w="15751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2" name="Google Shape;1822;p47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1823" name="Google Shape;1823;p47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rect b="b" l="l" r="r" t="t"/>
                <a:pathLst>
                  <a:path extrusionOk="0" h="9491" w="15751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7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rect b="b" l="l" r="r" t="t"/>
                <a:pathLst>
                  <a:path extrusionOk="0" h="57409" w="38045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7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rect b="b" l="l" r="r" t="t"/>
                <a:pathLst>
                  <a:path extrusionOk="0" h="8295" w="799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7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rect b="b" l="l" r="r" t="t"/>
                <a:pathLst>
                  <a:path extrusionOk="0" h="13050" w="12746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7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rect b="b" l="l" r="r" t="t"/>
                <a:pathLst>
                  <a:path extrusionOk="0" h="28826" w="22675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7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rect b="b" l="l" r="r" t="t"/>
                <a:pathLst>
                  <a:path extrusionOk="0" h="16416" w="21344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7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rect b="b" l="l" r="r" t="t"/>
                <a:pathLst>
                  <a:path extrusionOk="0" h="4604" w="3121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7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rect b="b" l="l" r="r" t="t"/>
                <a:pathLst>
                  <a:path extrusionOk="0" h="6582" w="312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7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rect b="b" l="l" r="r" t="t"/>
                <a:pathLst>
                  <a:path extrusionOk="0" h="8370" w="3159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7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rect b="b" l="l" r="r" t="t"/>
                <a:pathLst>
                  <a:path extrusionOk="0" h="6849" w="312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7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rect b="b" l="l" r="r" t="t"/>
                <a:pathLst>
                  <a:path extrusionOk="0" h="7648" w="3121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7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rect b="b" l="l" r="r" t="t"/>
                <a:pathLst>
                  <a:path extrusionOk="0" h="9436" w="3158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7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rect b="b" l="l" r="r" t="t"/>
                <a:pathLst>
                  <a:path extrusionOk="0" h="11034" w="3159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7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rect b="b" l="l" r="r" t="t"/>
                <a:pathLst>
                  <a:path extrusionOk="0" h="12669" w="312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7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rect b="b" l="l" r="r" t="t"/>
                <a:pathLst>
                  <a:path extrusionOk="0" h="2062" w="1903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7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rect b="b" l="l" r="r" t="t"/>
                <a:pathLst>
                  <a:path extrusionOk="0" h="3920" w="392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7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rect b="b" l="l" r="r" t="t"/>
                <a:pathLst>
                  <a:path extrusionOk="0" h="12974" w="8333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7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rect b="b" l="l" r="r" t="t"/>
                <a:pathLst>
                  <a:path extrusionOk="0" h="914" w="2512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7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7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rect b="b" l="l" r="r" t="t"/>
                <a:pathLst>
                  <a:path extrusionOk="0" h="1355" w="2208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7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rect b="b" l="l" r="r" t="t"/>
                <a:pathLst>
                  <a:path extrusionOk="0" h="4404" w="4908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7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rect b="b" l="l" r="r" t="t"/>
                <a:pathLst>
                  <a:path extrusionOk="0" h="2062" w="1904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7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rect b="b" l="l" r="r" t="t"/>
                <a:pathLst>
                  <a:path extrusionOk="0" h="3920" w="3919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7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rect b="b" l="l" r="r" t="t"/>
                <a:pathLst>
                  <a:path extrusionOk="0" h="12974" w="8332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7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rect b="b" l="l" r="r" t="t"/>
                <a:pathLst>
                  <a:path extrusionOk="0" h="914" w="255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7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7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rect b="b" l="l" r="r" t="t"/>
                <a:pathLst>
                  <a:path extrusionOk="0" h="1355" w="2246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7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rect b="b" l="l" r="r" t="t"/>
                <a:pathLst>
                  <a:path extrusionOk="0" h="4972" w="4833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48"/>
          <p:cNvGrpSpPr/>
          <p:nvPr/>
        </p:nvGrpSpPr>
        <p:grpSpPr>
          <a:xfrm>
            <a:off x="861411" y="2126325"/>
            <a:ext cx="3873682" cy="1927950"/>
            <a:chOff x="717136" y="770510"/>
            <a:chExt cx="3873682" cy="1927950"/>
          </a:xfrm>
        </p:grpSpPr>
        <p:sp>
          <p:nvSpPr>
            <p:cNvPr id="1856" name="Google Shape;1856;p48"/>
            <p:cNvSpPr/>
            <p:nvPr/>
          </p:nvSpPr>
          <p:spPr>
            <a:xfrm>
              <a:off x="717818" y="1000760"/>
              <a:ext cx="3873000" cy="1697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8" name="Google Shape;1858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59" name="Google Shape;1859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60" name="Google Shape;1860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61" name="Google Shape;1861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2" name="Google Shape;1862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63" name="Google Shape;1863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66" name="Google Shape;1866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67" name="Google Shape;1867;p48"/>
          <p:cNvGrpSpPr/>
          <p:nvPr/>
        </p:nvGrpSpPr>
        <p:grpSpPr>
          <a:xfrm>
            <a:off x="1705698" y="3931175"/>
            <a:ext cx="4140915" cy="755785"/>
            <a:chOff x="717110" y="770508"/>
            <a:chExt cx="3981649" cy="726716"/>
          </a:xfrm>
        </p:grpSpPr>
        <p:sp>
          <p:nvSpPr>
            <p:cNvPr id="1868" name="Google Shape;1868;p48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0" name="Google Shape;1870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71" name="Google Shape;1871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72" name="Google Shape;1872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73" name="Google Shape;1873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74" name="Google Shape;1874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75" name="Google Shape;1875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8" name="Google Shape;1878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79" name="Google Shape;1879;p48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Overview</a:t>
            </a:r>
            <a:endParaRPr/>
          </a:p>
        </p:txBody>
      </p:sp>
      <p:sp>
        <p:nvSpPr>
          <p:cNvPr id="1880" name="Google Shape;1880;p48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SALES TAX</a:t>
            </a:r>
            <a:endParaRPr sz="4200"/>
          </a:p>
        </p:txBody>
      </p:sp>
      <p:sp>
        <p:nvSpPr>
          <p:cNvPr id="1881" name="Google Shape;1881;p48"/>
          <p:cNvSpPr/>
          <p:nvPr/>
        </p:nvSpPr>
        <p:spPr>
          <a:xfrm>
            <a:off x="1696502" y="5504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2" name="Google Shape;1882;p48"/>
          <p:cNvSpPr txBox="1"/>
          <p:nvPr>
            <p:ph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83" name="Google Shape;1883;p48"/>
          <p:cNvGrpSpPr/>
          <p:nvPr/>
        </p:nvGrpSpPr>
        <p:grpSpPr>
          <a:xfrm>
            <a:off x="5228001" y="880160"/>
            <a:ext cx="3054588" cy="3139906"/>
            <a:chOff x="717126" y="770507"/>
            <a:chExt cx="2817626" cy="2896325"/>
          </a:xfrm>
        </p:grpSpPr>
        <p:sp>
          <p:nvSpPr>
            <p:cNvPr id="1884" name="Google Shape;1884;p48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6" name="Google Shape;1886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87" name="Google Shape;1887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88" name="Google Shape;1888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89" name="Google Shape;1889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0" name="Google Shape;1890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91" name="Google Shape;1891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94" name="Google Shape;1894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95" name="Google Shape;1895;p48"/>
          <p:cNvGrpSpPr/>
          <p:nvPr/>
        </p:nvGrpSpPr>
        <p:grpSpPr>
          <a:xfrm>
            <a:off x="5622793" y="1286272"/>
            <a:ext cx="2407596" cy="2625471"/>
            <a:chOff x="5507000" y="1057813"/>
            <a:chExt cx="2776607" cy="3027876"/>
          </a:xfrm>
        </p:grpSpPr>
        <p:sp>
          <p:nvSpPr>
            <p:cNvPr id="1896" name="Google Shape;1896;p48"/>
            <p:cNvSpPr/>
            <p:nvPr/>
          </p:nvSpPr>
          <p:spPr>
            <a:xfrm>
              <a:off x="7956196" y="2547061"/>
              <a:ext cx="184574" cy="149062"/>
            </a:xfrm>
            <a:custGeom>
              <a:rect b="b" l="l" r="r" t="t"/>
              <a:pathLst>
                <a:path extrusionOk="0" h="2741" w="3394">
                  <a:moveTo>
                    <a:pt x="1607" y="0"/>
                  </a:moveTo>
                  <a:cubicBezTo>
                    <a:pt x="569" y="0"/>
                    <a:pt x="0" y="1664"/>
                    <a:pt x="427" y="2233"/>
                  </a:cubicBezTo>
                  <a:cubicBezTo>
                    <a:pt x="683" y="2602"/>
                    <a:pt x="913" y="2741"/>
                    <a:pt x="1165" y="2741"/>
                  </a:cubicBezTo>
                  <a:cubicBezTo>
                    <a:pt x="1509" y="2741"/>
                    <a:pt x="1893" y="2481"/>
                    <a:pt x="2443" y="2195"/>
                  </a:cubicBezTo>
                  <a:cubicBezTo>
                    <a:pt x="3394" y="1738"/>
                    <a:pt x="3014" y="254"/>
                    <a:pt x="1834" y="26"/>
                  </a:cubicBezTo>
                  <a:cubicBezTo>
                    <a:pt x="1756" y="9"/>
                    <a:pt x="1681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6464937" y="2250516"/>
              <a:ext cx="726224" cy="1533151"/>
            </a:xfrm>
            <a:custGeom>
              <a:rect b="b" l="l" r="r" t="t"/>
              <a:pathLst>
                <a:path extrusionOk="0" h="28192" w="13354">
                  <a:moveTo>
                    <a:pt x="0" y="1"/>
                  </a:moveTo>
                  <a:lnTo>
                    <a:pt x="0" y="28192"/>
                  </a:lnTo>
                  <a:lnTo>
                    <a:pt x="13354" y="28192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5645619" y="3469106"/>
              <a:ext cx="726278" cy="312482"/>
            </a:xfrm>
            <a:custGeom>
              <a:rect b="b" l="l" r="r" t="t"/>
              <a:pathLst>
                <a:path extrusionOk="0" h="5746" w="13355">
                  <a:moveTo>
                    <a:pt x="1" y="1"/>
                  </a:moveTo>
                  <a:lnTo>
                    <a:pt x="1" y="5746"/>
                  </a:lnTo>
                  <a:lnTo>
                    <a:pt x="13354" y="5746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7288332" y="3030516"/>
              <a:ext cx="726278" cy="753143"/>
            </a:xfrm>
            <a:custGeom>
              <a:rect b="b" l="l" r="r" t="t"/>
              <a:pathLst>
                <a:path extrusionOk="0" h="13849" w="13355">
                  <a:moveTo>
                    <a:pt x="1" y="1"/>
                  </a:moveTo>
                  <a:lnTo>
                    <a:pt x="1" y="13849"/>
                  </a:lnTo>
                  <a:lnTo>
                    <a:pt x="13354" y="13849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5507000" y="1057813"/>
              <a:ext cx="2426928" cy="2232510"/>
            </a:xfrm>
            <a:custGeom>
              <a:rect b="b" l="l" r="r" t="t"/>
              <a:pathLst>
                <a:path extrusionOk="0" h="41052" w="44627">
                  <a:moveTo>
                    <a:pt x="23416" y="0"/>
                  </a:moveTo>
                  <a:cubicBezTo>
                    <a:pt x="20379" y="0"/>
                    <a:pt x="17294" y="679"/>
                    <a:pt x="14381" y="2112"/>
                  </a:cubicBezTo>
                  <a:cubicBezTo>
                    <a:pt x="4224" y="7058"/>
                    <a:pt x="1" y="19308"/>
                    <a:pt x="4984" y="29542"/>
                  </a:cubicBezTo>
                  <a:cubicBezTo>
                    <a:pt x="8511" y="36718"/>
                    <a:pt x="15759" y="41052"/>
                    <a:pt x="23437" y="41052"/>
                  </a:cubicBezTo>
                  <a:cubicBezTo>
                    <a:pt x="25203" y="41052"/>
                    <a:pt x="26991" y="40823"/>
                    <a:pt x="28762" y="40346"/>
                  </a:cubicBezTo>
                  <a:lnTo>
                    <a:pt x="28229" y="37873"/>
                  </a:lnTo>
                  <a:cubicBezTo>
                    <a:pt x="26619" y="38322"/>
                    <a:pt x="24998" y="38537"/>
                    <a:pt x="23403" y="38537"/>
                  </a:cubicBezTo>
                  <a:cubicBezTo>
                    <a:pt x="15537" y="38537"/>
                    <a:pt x="8295" y="33327"/>
                    <a:pt x="6050" y="25357"/>
                  </a:cubicBezTo>
                  <a:cubicBezTo>
                    <a:pt x="3387" y="15770"/>
                    <a:pt x="8979" y="5840"/>
                    <a:pt x="18566" y="3177"/>
                  </a:cubicBezTo>
                  <a:cubicBezTo>
                    <a:pt x="20172" y="2734"/>
                    <a:pt x="21792" y="2522"/>
                    <a:pt x="23389" y="2522"/>
                  </a:cubicBezTo>
                  <a:cubicBezTo>
                    <a:pt x="29475" y="2522"/>
                    <a:pt x="35225" y="5610"/>
                    <a:pt x="38539" y="10824"/>
                  </a:cubicBezTo>
                  <a:lnTo>
                    <a:pt x="35648" y="12232"/>
                  </a:lnTo>
                  <a:lnTo>
                    <a:pt x="44627" y="20601"/>
                  </a:lnTo>
                  <a:lnTo>
                    <a:pt x="43790" y="8389"/>
                  </a:lnTo>
                  <a:lnTo>
                    <a:pt x="40898" y="9759"/>
                  </a:lnTo>
                  <a:cubicBezTo>
                    <a:pt x="37084" y="3561"/>
                    <a:pt x="30376" y="0"/>
                    <a:pt x="234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6351115" y="1849178"/>
              <a:ext cx="1075903" cy="432450"/>
            </a:xfrm>
            <a:custGeom>
              <a:rect b="b" l="l" r="r" t="t"/>
              <a:pathLst>
                <a:path extrusionOk="0" h="7952" w="19784">
                  <a:moveTo>
                    <a:pt x="19023" y="0"/>
                  </a:moveTo>
                  <a:lnTo>
                    <a:pt x="8256" y="6163"/>
                  </a:lnTo>
                  <a:lnTo>
                    <a:pt x="762" y="1864"/>
                  </a:lnTo>
                  <a:lnTo>
                    <a:pt x="1" y="3196"/>
                  </a:lnTo>
                  <a:lnTo>
                    <a:pt x="8256" y="7952"/>
                  </a:lnTo>
                  <a:lnTo>
                    <a:pt x="19784" y="1294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6688337" y="2087099"/>
              <a:ext cx="242165" cy="244177"/>
            </a:xfrm>
            <a:custGeom>
              <a:rect b="b" l="l" r="r" t="t"/>
              <a:pathLst>
                <a:path extrusionOk="0" h="4490" w="4453">
                  <a:moveTo>
                    <a:pt x="2246" y="0"/>
                  </a:moveTo>
                  <a:cubicBezTo>
                    <a:pt x="990" y="0"/>
                    <a:pt x="1" y="990"/>
                    <a:pt x="1" y="2245"/>
                  </a:cubicBezTo>
                  <a:cubicBezTo>
                    <a:pt x="1" y="3462"/>
                    <a:pt x="990" y="4490"/>
                    <a:pt x="2246" y="4490"/>
                  </a:cubicBezTo>
                  <a:cubicBezTo>
                    <a:pt x="3463" y="4490"/>
                    <a:pt x="4452" y="3462"/>
                    <a:pt x="4452" y="2245"/>
                  </a:cubicBezTo>
                  <a:cubicBezTo>
                    <a:pt x="4452" y="990"/>
                    <a:pt x="3463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6773173" y="1285890"/>
              <a:ext cx="74558" cy="67815"/>
            </a:xfrm>
            <a:custGeom>
              <a:rect b="b" l="l" r="r" t="t"/>
              <a:pathLst>
                <a:path extrusionOk="0" h="1247" w="1371">
                  <a:moveTo>
                    <a:pt x="700" y="1"/>
                  </a:moveTo>
                  <a:cubicBezTo>
                    <a:pt x="533" y="1"/>
                    <a:pt x="362" y="67"/>
                    <a:pt x="229" y="201"/>
                  </a:cubicBezTo>
                  <a:cubicBezTo>
                    <a:pt x="1" y="429"/>
                    <a:pt x="1" y="847"/>
                    <a:pt x="229" y="1076"/>
                  </a:cubicBezTo>
                  <a:cubicBezTo>
                    <a:pt x="362" y="1190"/>
                    <a:pt x="533" y="1247"/>
                    <a:pt x="700" y="1247"/>
                  </a:cubicBezTo>
                  <a:cubicBezTo>
                    <a:pt x="866" y="1247"/>
                    <a:pt x="1028" y="1190"/>
                    <a:pt x="1142" y="1076"/>
                  </a:cubicBezTo>
                  <a:cubicBezTo>
                    <a:pt x="1370" y="809"/>
                    <a:pt x="1370" y="429"/>
                    <a:pt x="1142" y="201"/>
                  </a:cubicBezTo>
                  <a:cubicBezTo>
                    <a:pt x="1028" y="67"/>
                    <a:pt x="866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8"/>
            <p:cNvSpPr/>
            <p:nvPr/>
          </p:nvSpPr>
          <p:spPr>
            <a:xfrm>
              <a:off x="6338716" y="1403464"/>
              <a:ext cx="74558" cy="65912"/>
            </a:xfrm>
            <a:custGeom>
              <a:rect b="b" l="l" r="r" t="t"/>
              <a:pathLst>
                <a:path extrusionOk="0" h="1212" w="1371">
                  <a:moveTo>
                    <a:pt x="649" y="0"/>
                  </a:moveTo>
                  <a:cubicBezTo>
                    <a:pt x="370" y="0"/>
                    <a:pt x="136" y="176"/>
                    <a:pt x="38" y="435"/>
                  </a:cubicBezTo>
                  <a:cubicBezTo>
                    <a:pt x="0" y="740"/>
                    <a:pt x="191" y="1082"/>
                    <a:pt x="457" y="1158"/>
                  </a:cubicBezTo>
                  <a:cubicBezTo>
                    <a:pt x="538" y="1194"/>
                    <a:pt x="620" y="1211"/>
                    <a:pt x="699" y="1211"/>
                  </a:cubicBezTo>
                  <a:cubicBezTo>
                    <a:pt x="952" y="1211"/>
                    <a:pt x="1178" y="1039"/>
                    <a:pt x="1294" y="778"/>
                  </a:cubicBezTo>
                  <a:cubicBezTo>
                    <a:pt x="1370" y="435"/>
                    <a:pt x="1180" y="55"/>
                    <a:pt x="799" y="17"/>
                  </a:cubicBezTo>
                  <a:cubicBezTo>
                    <a:pt x="748" y="5"/>
                    <a:pt x="698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6020093" y="1721163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19" y="0"/>
                  </a:moveTo>
                  <a:cubicBezTo>
                    <a:pt x="656" y="0"/>
                    <a:pt x="593" y="11"/>
                    <a:pt x="533" y="34"/>
                  </a:cubicBezTo>
                  <a:cubicBezTo>
                    <a:pt x="191" y="110"/>
                    <a:pt x="1" y="452"/>
                    <a:pt x="115" y="795"/>
                  </a:cubicBezTo>
                  <a:cubicBezTo>
                    <a:pt x="176" y="1069"/>
                    <a:pt x="409" y="1246"/>
                    <a:pt x="675" y="1246"/>
                  </a:cubicBezTo>
                  <a:cubicBezTo>
                    <a:pt x="741" y="1246"/>
                    <a:pt x="808" y="1235"/>
                    <a:pt x="876" y="1213"/>
                  </a:cubicBezTo>
                  <a:cubicBezTo>
                    <a:pt x="1218" y="1099"/>
                    <a:pt x="1408" y="795"/>
                    <a:pt x="1294" y="452"/>
                  </a:cubicBezTo>
                  <a:cubicBezTo>
                    <a:pt x="1233" y="177"/>
                    <a:pt x="976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5902193" y="2155348"/>
              <a:ext cx="74504" cy="70915"/>
            </a:xfrm>
            <a:custGeom>
              <a:rect b="b" l="l" r="r" t="t"/>
              <a:pathLst>
                <a:path extrusionOk="0" h="1304" w="1370">
                  <a:moveTo>
                    <a:pt x="685" y="1"/>
                  </a:moveTo>
                  <a:cubicBezTo>
                    <a:pt x="514" y="1"/>
                    <a:pt x="343" y="77"/>
                    <a:pt x="228" y="229"/>
                  </a:cubicBezTo>
                  <a:cubicBezTo>
                    <a:pt x="0" y="457"/>
                    <a:pt x="0" y="876"/>
                    <a:pt x="228" y="1104"/>
                  </a:cubicBezTo>
                  <a:cubicBezTo>
                    <a:pt x="343" y="1237"/>
                    <a:pt x="514" y="1304"/>
                    <a:pt x="685" y="1304"/>
                  </a:cubicBezTo>
                  <a:cubicBezTo>
                    <a:pt x="856" y="1304"/>
                    <a:pt x="1027" y="1237"/>
                    <a:pt x="1141" y="1104"/>
                  </a:cubicBezTo>
                  <a:cubicBezTo>
                    <a:pt x="1370" y="876"/>
                    <a:pt x="1370" y="457"/>
                    <a:pt x="1141" y="229"/>
                  </a:cubicBezTo>
                  <a:cubicBezTo>
                    <a:pt x="1027" y="77"/>
                    <a:pt x="85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6018026" y="2590457"/>
              <a:ext cx="74558" cy="67434"/>
            </a:xfrm>
            <a:custGeom>
              <a:rect b="b" l="l" r="r" t="t"/>
              <a:pathLst>
                <a:path extrusionOk="0" h="1240" w="1371">
                  <a:moveTo>
                    <a:pt x="709" y="0"/>
                  </a:moveTo>
                  <a:cubicBezTo>
                    <a:pt x="428" y="0"/>
                    <a:pt x="178" y="223"/>
                    <a:pt x="115" y="446"/>
                  </a:cubicBezTo>
                  <a:cubicBezTo>
                    <a:pt x="1" y="788"/>
                    <a:pt x="191" y="1130"/>
                    <a:pt x="533" y="1207"/>
                  </a:cubicBezTo>
                  <a:cubicBezTo>
                    <a:pt x="601" y="1229"/>
                    <a:pt x="667" y="1240"/>
                    <a:pt x="730" y="1240"/>
                  </a:cubicBezTo>
                  <a:cubicBezTo>
                    <a:pt x="988" y="1240"/>
                    <a:pt x="1202" y="1063"/>
                    <a:pt x="1294" y="788"/>
                  </a:cubicBezTo>
                  <a:cubicBezTo>
                    <a:pt x="1370" y="446"/>
                    <a:pt x="1180" y="103"/>
                    <a:pt x="876" y="27"/>
                  </a:cubicBezTo>
                  <a:cubicBezTo>
                    <a:pt x="820" y="9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6336650" y="2910767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68" y="1"/>
                  </a:moveTo>
                  <a:cubicBezTo>
                    <a:pt x="705" y="1"/>
                    <a:pt x="639" y="11"/>
                    <a:pt x="571" y="34"/>
                  </a:cubicBezTo>
                  <a:cubicBezTo>
                    <a:pt x="229" y="110"/>
                    <a:pt x="0" y="452"/>
                    <a:pt x="153" y="795"/>
                  </a:cubicBezTo>
                  <a:cubicBezTo>
                    <a:pt x="214" y="1070"/>
                    <a:pt x="446" y="1247"/>
                    <a:pt x="713" y="1247"/>
                  </a:cubicBezTo>
                  <a:cubicBezTo>
                    <a:pt x="778" y="1247"/>
                    <a:pt x="846" y="1236"/>
                    <a:pt x="913" y="1213"/>
                  </a:cubicBezTo>
                  <a:cubicBezTo>
                    <a:pt x="1218" y="1099"/>
                    <a:pt x="1408" y="795"/>
                    <a:pt x="1332" y="452"/>
                  </a:cubicBezTo>
                  <a:cubicBezTo>
                    <a:pt x="1240" y="178"/>
                    <a:pt x="1026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6773173" y="3027416"/>
              <a:ext cx="74558" cy="68304"/>
            </a:xfrm>
            <a:custGeom>
              <a:rect b="b" l="l" r="r" t="t"/>
              <a:pathLst>
                <a:path extrusionOk="0" h="1256" w="1371">
                  <a:moveTo>
                    <a:pt x="700" y="0"/>
                  </a:moveTo>
                  <a:cubicBezTo>
                    <a:pt x="533" y="0"/>
                    <a:pt x="362" y="58"/>
                    <a:pt x="229" y="172"/>
                  </a:cubicBezTo>
                  <a:cubicBezTo>
                    <a:pt x="1" y="400"/>
                    <a:pt x="1" y="818"/>
                    <a:pt x="229" y="1085"/>
                  </a:cubicBezTo>
                  <a:cubicBezTo>
                    <a:pt x="362" y="1199"/>
                    <a:pt x="533" y="1256"/>
                    <a:pt x="700" y="1256"/>
                  </a:cubicBezTo>
                  <a:cubicBezTo>
                    <a:pt x="866" y="1256"/>
                    <a:pt x="1028" y="1199"/>
                    <a:pt x="1142" y="1085"/>
                  </a:cubicBezTo>
                  <a:cubicBezTo>
                    <a:pt x="1370" y="818"/>
                    <a:pt x="1370" y="400"/>
                    <a:pt x="1142" y="172"/>
                  </a:cubicBezTo>
                  <a:cubicBezTo>
                    <a:pt x="1028" y="58"/>
                    <a:pt x="866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7207684" y="2910767"/>
              <a:ext cx="74504" cy="67815"/>
            </a:xfrm>
            <a:custGeom>
              <a:rect b="b" l="l" r="r" t="t"/>
              <a:pathLst>
                <a:path extrusionOk="0" h="1247" w="1370">
                  <a:moveTo>
                    <a:pt x="655" y="1"/>
                  </a:moveTo>
                  <a:cubicBezTo>
                    <a:pt x="408" y="1"/>
                    <a:pt x="175" y="178"/>
                    <a:pt x="114" y="452"/>
                  </a:cubicBezTo>
                  <a:cubicBezTo>
                    <a:pt x="0" y="795"/>
                    <a:pt x="190" y="1137"/>
                    <a:pt x="533" y="1213"/>
                  </a:cubicBezTo>
                  <a:cubicBezTo>
                    <a:pt x="593" y="1236"/>
                    <a:pt x="654" y="1247"/>
                    <a:pt x="715" y="1247"/>
                  </a:cubicBezTo>
                  <a:cubicBezTo>
                    <a:pt x="963" y="1247"/>
                    <a:pt x="1202" y="1070"/>
                    <a:pt x="1294" y="795"/>
                  </a:cubicBezTo>
                  <a:cubicBezTo>
                    <a:pt x="1370" y="452"/>
                    <a:pt x="1179" y="110"/>
                    <a:pt x="837" y="34"/>
                  </a:cubicBezTo>
                  <a:cubicBezTo>
                    <a:pt x="777" y="11"/>
                    <a:pt x="715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7526253" y="2593068"/>
              <a:ext cx="74558" cy="66890"/>
            </a:xfrm>
            <a:custGeom>
              <a:rect b="b" l="l" r="r" t="t"/>
              <a:pathLst>
                <a:path extrusionOk="0" h="1230" w="1371">
                  <a:moveTo>
                    <a:pt x="671" y="0"/>
                  </a:moveTo>
                  <a:cubicBezTo>
                    <a:pt x="625" y="0"/>
                    <a:pt x="579" y="6"/>
                    <a:pt x="533" y="17"/>
                  </a:cubicBezTo>
                  <a:cubicBezTo>
                    <a:pt x="191" y="131"/>
                    <a:pt x="1" y="436"/>
                    <a:pt x="77" y="778"/>
                  </a:cubicBezTo>
                  <a:cubicBezTo>
                    <a:pt x="169" y="1053"/>
                    <a:pt x="407" y="1230"/>
                    <a:pt x="655" y="1230"/>
                  </a:cubicBezTo>
                  <a:cubicBezTo>
                    <a:pt x="716" y="1230"/>
                    <a:pt x="778" y="1219"/>
                    <a:pt x="838" y="1197"/>
                  </a:cubicBezTo>
                  <a:cubicBezTo>
                    <a:pt x="1180" y="1120"/>
                    <a:pt x="1370" y="778"/>
                    <a:pt x="1294" y="436"/>
                  </a:cubicBezTo>
                  <a:cubicBezTo>
                    <a:pt x="1197" y="177"/>
                    <a:pt x="935" y="0"/>
                    <a:pt x="67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7644207" y="2154858"/>
              <a:ext cx="76571" cy="69338"/>
            </a:xfrm>
            <a:custGeom>
              <a:rect b="b" l="l" r="r" t="t"/>
              <a:pathLst>
                <a:path extrusionOk="0" h="1275" w="1408">
                  <a:moveTo>
                    <a:pt x="704" y="0"/>
                  </a:moveTo>
                  <a:cubicBezTo>
                    <a:pt x="542" y="0"/>
                    <a:pt x="381" y="67"/>
                    <a:pt x="267" y="200"/>
                  </a:cubicBezTo>
                  <a:cubicBezTo>
                    <a:pt x="0" y="428"/>
                    <a:pt x="0" y="847"/>
                    <a:pt x="267" y="1075"/>
                  </a:cubicBezTo>
                  <a:cubicBezTo>
                    <a:pt x="381" y="1208"/>
                    <a:pt x="533" y="1275"/>
                    <a:pt x="690" y="1275"/>
                  </a:cubicBezTo>
                  <a:cubicBezTo>
                    <a:pt x="847" y="1275"/>
                    <a:pt x="1009" y="1208"/>
                    <a:pt x="1142" y="1075"/>
                  </a:cubicBezTo>
                  <a:cubicBezTo>
                    <a:pt x="1408" y="847"/>
                    <a:pt x="1408" y="428"/>
                    <a:pt x="1142" y="200"/>
                  </a:cubicBezTo>
                  <a:cubicBezTo>
                    <a:pt x="1028" y="67"/>
                    <a:pt x="866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7207684" y="1403301"/>
              <a:ext cx="78637" cy="67054"/>
            </a:xfrm>
            <a:custGeom>
              <a:rect b="b" l="l" r="r" t="t"/>
              <a:pathLst>
                <a:path extrusionOk="0" h="1233" w="1446">
                  <a:moveTo>
                    <a:pt x="702" y="1"/>
                  </a:moveTo>
                  <a:cubicBezTo>
                    <a:pt x="647" y="1"/>
                    <a:pt x="591" y="7"/>
                    <a:pt x="533" y="20"/>
                  </a:cubicBezTo>
                  <a:cubicBezTo>
                    <a:pt x="190" y="134"/>
                    <a:pt x="0" y="438"/>
                    <a:pt x="114" y="781"/>
                  </a:cubicBezTo>
                  <a:cubicBezTo>
                    <a:pt x="175" y="1056"/>
                    <a:pt x="408" y="1232"/>
                    <a:pt x="655" y="1232"/>
                  </a:cubicBezTo>
                  <a:cubicBezTo>
                    <a:pt x="715" y="1232"/>
                    <a:pt x="777" y="1222"/>
                    <a:pt x="837" y="1199"/>
                  </a:cubicBezTo>
                  <a:cubicBezTo>
                    <a:pt x="1179" y="1123"/>
                    <a:pt x="1446" y="781"/>
                    <a:pt x="1294" y="438"/>
                  </a:cubicBezTo>
                  <a:cubicBezTo>
                    <a:pt x="1199" y="154"/>
                    <a:pt x="97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5554584" y="1414721"/>
              <a:ext cx="2729023" cy="1491712"/>
            </a:xfrm>
            <a:custGeom>
              <a:rect b="b" l="l" r="r" t="t"/>
              <a:pathLst>
                <a:path extrusionOk="0" h="27430" w="50182">
                  <a:moveTo>
                    <a:pt x="49078" y="0"/>
                  </a:moveTo>
                  <a:cubicBezTo>
                    <a:pt x="48469" y="0"/>
                    <a:pt x="48012" y="495"/>
                    <a:pt x="48012" y="1103"/>
                  </a:cubicBezTo>
                  <a:cubicBezTo>
                    <a:pt x="48012" y="1332"/>
                    <a:pt x="48089" y="1560"/>
                    <a:pt x="48241" y="1750"/>
                  </a:cubicBezTo>
                  <a:lnTo>
                    <a:pt x="40328" y="8940"/>
                  </a:lnTo>
                  <a:lnTo>
                    <a:pt x="34355" y="3234"/>
                  </a:lnTo>
                  <a:lnTo>
                    <a:pt x="34355" y="3044"/>
                  </a:lnTo>
                  <a:cubicBezTo>
                    <a:pt x="34355" y="2435"/>
                    <a:pt x="33860" y="1940"/>
                    <a:pt x="33251" y="1940"/>
                  </a:cubicBezTo>
                  <a:cubicBezTo>
                    <a:pt x="32643" y="1940"/>
                    <a:pt x="32148" y="2435"/>
                    <a:pt x="32148" y="3044"/>
                  </a:cubicBezTo>
                  <a:cubicBezTo>
                    <a:pt x="32148" y="3424"/>
                    <a:pt x="32338" y="3766"/>
                    <a:pt x="32643" y="3957"/>
                  </a:cubicBezTo>
                  <a:lnTo>
                    <a:pt x="22561" y="22941"/>
                  </a:lnTo>
                  <a:cubicBezTo>
                    <a:pt x="22447" y="22865"/>
                    <a:pt x="22371" y="22865"/>
                    <a:pt x="22219" y="22865"/>
                  </a:cubicBezTo>
                  <a:cubicBezTo>
                    <a:pt x="22066" y="22865"/>
                    <a:pt x="21914" y="22941"/>
                    <a:pt x="21838" y="22979"/>
                  </a:cubicBezTo>
                  <a:lnTo>
                    <a:pt x="13316" y="13315"/>
                  </a:lnTo>
                  <a:cubicBezTo>
                    <a:pt x="13430" y="13163"/>
                    <a:pt x="13468" y="12973"/>
                    <a:pt x="13468" y="12783"/>
                  </a:cubicBezTo>
                  <a:cubicBezTo>
                    <a:pt x="13468" y="12174"/>
                    <a:pt x="12974" y="11680"/>
                    <a:pt x="12365" y="11680"/>
                  </a:cubicBezTo>
                  <a:cubicBezTo>
                    <a:pt x="11756" y="11680"/>
                    <a:pt x="11262" y="12174"/>
                    <a:pt x="11262" y="12783"/>
                  </a:cubicBezTo>
                  <a:cubicBezTo>
                    <a:pt x="11262" y="13011"/>
                    <a:pt x="11376" y="13277"/>
                    <a:pt x="11452" y="13392"/>
                  </a:cubicBezTo>
                  <a:lnTo>
                    <a:pt x="1446" y="25299"/>
                  </a:lnTo>
                  <a:cubicBezTo>
                    <a:pt x="1332" y="25261"/>
                    <a:pt x="1218" y="25261"/>
                    <a:pt x="1104" y="25261"/>
                  </a:cubicBezTo>
                  <a:cubicBezTo>
                    <a:pt x="495" y="25261"/>
                    <a:pt x="1" y="25718"/>
                    <a:pt x="1" y="26365"/>
                  </a:cubicBezTo>
                  <a:cubicBezTo>
                    <a:pt x="1" y="26973"/>
                    <a:pt x="495" y="27430"/>
                    <a:pt x="1104" y="27430"/>
                  </a:cubicBezTo>
                  <a:cubicBezTo>
                    <a:pt x="1713" y="27430"/>
                    <a:pt x="2207" y="26973"/>
                    <a:pt x="2207" y="26365"/>
                  </a:cubicBezTo>
                  <a:cubicBezTo>
                    <a:pt x="2207" y="25984"/>
                    <a:pt x="2017" y="25680"/>
                    <a:pt x="1789" y="25490"/>
                  </a:cubicBezTo>
                  <a:lnTo>
                    <a:pt x="11756" y="13734"/>
                  </a:lnTo>
                  <a:cubicBezTo>
                    <a:pt x="11947" y="13886"/>
                    <a:pt x="12175" y="14000"/>
                    <a:pt x="12441" y="14000"/>
                  </a:cubicBezTo>
                  <a:cubicBezTo>
                    <a:pt x="12707" y="14000"/>
                    <a:pt x="13012" y="13848"/>
                    <a:pt x="13202" y="13658"/>
                  </a:cubicBezTo>
                  <a:lnTo>
                    <a:pt x="21610" y="23207"/>
                  </a:lnTo>
                  <a:cubicBezTo>
                    <a:pt x="21382" y="23397"/>
                    <a:pt x="21191" y="23740"/>
                    <a:pt x="21191" y="24082"/>
                  </a:cubicBezTo>
                  <a:cubicBezTo>
                    <a:pt x="21191" y="24691"/>
                    <a:pt x="21648" y="25147"/>
                    <a:pt x="22257" y="25147"/>
                  </a:cubicBezTo>
                  <a:cubicBezTo>
                    <a:pt x="22865" y="25147"/>
                    <a:pt x="23360" y="24691"/>
                    <a:pt x="23360" y="24082"/>
                  </a:cubicBezTo>
                  <a:cubicBezTo>
                    <a:pt x="23360" y="23702"/>
                    <a:pt x="23170" y="23359"/>
                    <a:pt x="22865" y="23169"/>
                  </a:cubicBezTo>
                  <a:lnTo>
                    <a:pt x="32947" y="4185"/>
                  </a:lnTo>
                  <a:cubicBezTo>
                    <a:pt x="33061" y="4223"/>
                    <a:pt x="33213" y="4223"/>
                    <a:pt x="33289" y="4223"/>
                  </a:cubicBezTo>
                  <a:cubicBezTo>
                    <a:pt x="33746" y="4223"/>
                    <a:pt x="34050" y="3995"/>
                    <a:pt x="34240" y="3652"/>
                  </a:cubicBezTo>
                  <a:lnTo>
                    <a:pt x="40328" y="9473"/>
                  </a:lnTo>
                  <a:lnTo>
                    <a:pt x="48469" y="2054"/>
                  </a:lnTo>
                  <a:cubicBezTo>
                    <a:pt x="48659" y="2131"/>
                    <a:pt x="48849" y="2245"/>
                    <a:pt x="49078" y="2245"/>
                  </a:cubicBezTo>
                  <a:cubicBezTo>
                    <a:pt x="49686" y="2245"/>
                    <a:pt x="50181" y="1750"/>
                    <a:pt x="50181" y="1141"/>
                  </a:cubicBezTo>
                  <a:cubicBezTo>
                    <a:pt x="50181" y="533"/>
                    <a:pt x="49648" y="0"/>
                    <a:pt x="490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7803492" y="3429842"/>
              <a:ext cx="285563" cy="610389"/>
            </a:xfrm>
            <a:custGeom>
              <a:rect b="b" l="l" r="r" t="t"/>
              <a:pathLst>
                <a:path extrusionOk="0" h="11224" w="5251">
                  <a:moveTo>
                    <a:pt x="1" y="0"/>
                  </a:moveTo>
                  <a:lnTo>
                    <a:pt x="115" y="11223"/>
                  </a:lnTo>
                  <a:lnTo>
                    <a:pt x="1104" y="11223"/>
                  </a:lnTo>
                  <a:cubicBezTo>
                    <a:pt x="1104" y="11223"/>
                    <a:pt x="1865" y="5554"/>
                    <a:pt x="2169" y="2435"/>
                  </a:cubicBezTo>
                  <a:lnTo>
                    <a:pt x="2892" y="2435"/>
                  </a:lnTo>
                  <a:lnTo>
                    <a:pt x="3082" y="11223"/>
                  </a:lnTo>
                  <a:lnTo>
                    <a:pt x="4071" y="11223"/>
                  </a:lnTo>
                  <a:cubicBezTo>
                    <a:pt x="4071" y="11223"/>
                    <a:pt x="5251" y="2435"/>
                    <a:pt x="5213" y="723"/>
                  </a:cubicBezTo>
                  <a:cubicBezTo>
                    <a:pt x="5251" y="609"/>
                    <a:pt x="5251" y="0"/>
                    <a:pt x="52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8"/>
            <p:cNvSpPr/>
            <p:nvPr/>
          </p:nvSpPr>
          <p:spPr>
            <a:xfrm>
              <a:off x="7731110" y="4040170"/>
              <a:ext cx="134542" cy="45518"/>
            </a:xfrm>
            <a:custGeom>
              <a:rect b="b" l="l" r="r" t="t"/>
              <a:pathLst>
                <a:path extrusionOk="0" h="837" w="2474">
                  <a:moveTo>
                    <a:pt x="1332" y="0"/>
                  </a:moveTo>
                  <a:lnTo>
                    <a:pt x="114" y="419"/>
                  </a:lnTo>
                  <a:cubicBezTo>
                    <a:pt x="0" y="533"/>
                    <a:pt x="38" y="837"/>
                    <a:pt x="190" y="837"/>
                  </a:cubicBezTo>
                  <a:lnTo>
                    <a:pt x="2473" y="83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7890394" y="4040170"/>
              <a:ext cx="136609" cy="45518"/>
            </a:xfrm>
            <a:custGeom>
              <a:rect b="b" l="l" r="r" t="t"/>
              <a:pathLst>
                <a:path extrusionOk="0" h="837" w="2512">
                  <a:moveTo>
                    <a:pt x="1370" y="0"/>
                  </a:moveTo>
                  <a:lnTo>
                    <a:pt x="153" y="419"/>
                  </a:lnTo>
                  <a:cubicBezTo>
                    <a:pt x="1" y="533"/>
                    <a:pt x="39" y="837"/>
                    <a:pt x="191" y="837"/>
                  </a:cubicBezTo>
                  <a:lnTo>
                    <a:pt x="2512" y="837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7722844" y="3231185"/>
              <a:ext cx="436583" cy="564871"/>
            </a:xfrm>
            <a:custGeom>
              <a:rect b="b" l="l" r="r" t="t"/>
              <a:pathLst>
                <a:path extrusionOk="0" h="10387" w="8028">
                  <a:moveTo>
                    <a:pt x="1674" y="1"/>
                  </a:moveTo>
                  <a:cubicBezTo>
                    <a:pt x="951" y="457"/>
                    <a:pt x="419" y="1256"/>
                    <a:pt x="342" y="2131"/>
                  </a:cubicBezTo>
                  <a:cubicBezTo>
                    <a:pt x="0" y="4072"/>
                    <a:pt x="1522" y="10387"/>
                    <a:pt x="1522" y="10387"/>
                  </a:cubicBezTo>
                  <a:lnTo>
                    <a:pt x="6125" y="10387"/>
                  </a:lnTo>
                  <a:cubicBezTo>
                    <a:pt x="6125" y="10387"/>
                    <a:pt x="8027" y="5137"/>
                    <a:pt x="7799" y="2131"/>
                  </a:cubicBezTo>
                  <a:cubicBezTo>
                    <a:pt x="7647" y="495"/>
                    <a:pt x="6544" y="1"/>
                    <a:pt x="65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7652473" y="2858778"/>
              <a:ext cx="610389" cy="370399"/>
            </a:xfrm>
            <a:custGeom>
              <a:rect b="b" l="l" r="r" t="t"/>
              <a:pathLst>
                <a:path extrusionOk="0" h="6811" w="11224">
                  <a:moveTo>
                    <a:pt x="2816" y="3653"/>
                  </a:moveTo>
                  <a:lnTo>
                    <a:pt x="2854" y="4566"/>
                  </a:lnTo>
                  <a:lnTo>
                    <a:pt x="2207" y="4452"/>
                  </a:lnTo>
                  <a:lnTo>
                    <a:pt x="2816" y="3653"/>
                  </a:lnTo>
                  <a:close/>
                  <a:moveTo>
                    <a:pt x="8218" y="3729"/>
                  </a:moveTo>
                  <a:lnTo>
                    <a:pt x="8751" y="4604"/>
                  </a:lnTo>
                  <a:lnTo>
                    <a:pt x="8142" y="4642"/>
                  </a:lnTo>
                  <a:lnTo>
                    <a:pt x="8142" y="4642"/>
                  </a:lnTo>
                  <a:lnTo>
                    <a:pt x="8218" y="3729"/>
                  </a:lnTo>
                  <a:close/>
                  <a:moveTo>
                    <a:pt x="3615" y="1"/>
                  </a:moveTo>
                  <a:cubicBezTo>
                    <a:pt x="3424" y="1"/>
                    <a:pt x="3272" y="39"/>
                    <a:pt x="3158" y="77"/>
                  </a:cubicBezTo>
                  <a:cubicBezTo>
                    <a:pt x="1560" y="381"/>
                    <a:pt x="1" y="5023"/>
                    <a:pt x="1" y="5365"/>
                  </a:cubicBezTo>
                  <a:cubicBezTo>
                    <a:pt x="1" y="5746"/>
                    <a:pt x="381" y="5974"/>
                    <a:pt x="723" y="6012"/>
                  </a:cubicBezTo>
                  <a:lnTo>
                    <a:pt x="2968" y="6012"/>
                  </a:lnTo>
                  <a:lnTo>
                    <a:pt x="3006" y="6811"/>
                  </a:lnTo>
                  <a:lnTo>
                    <a:pt x="7914" y="6811"/>
                  </a:lnTo>
                  <a:lnTo>
                    <a:pt x="7990" y="6012"/>
                  </a:lnTo>
                  <a:lnTo>
                    <a:pt x="10501" y="6012"/>
                  </a:lnTo>
                  <a:cubicBezTo>
                    <a:pt x="10843" y="5974"/>
                    <a:pt x="11224" y="5746"/>
                    <a:pt x="11224" y="5365"/>
                  </a:cubicBezTo>
                  <a:cubicBezTo>
                    <a:pt x="11186" y="5061"/>
                    <a:pt x="9664" y="1142"/>
                    <a:pt x="8218" y="229"/>
                  </a:cubicBezTo>
                  <a:cubicBezTo>
                    <a:pt x="8028" y="39"/>
                    <a:pt x="7800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8000028" y="3119484"/>
              <a:ext cx="82825" cy="70371"/>
            </a:xfrm>
            <a:custGeom>
              <a:rect b="b" l="l" r="r" t="t"/>
              <a:pathLst>
                <a:path extrusionOk="0" h="1294" w="1523">
                  <a:moveTo>
                    <a:pt x="1028" y="0"/>
                  </a:moveTo>
                  <a:lnTo>
                    <a:pt x="1" y="76"/>
                  </a:lnTo>
                  <a:lnTo>
                    <a:pt x="39" y="1294"/>
                  </a:lnTo>
                  <a:lnTo>
                    <a:pt x="1180" y="1294"/>
                  </a:lnTo>
                  <a:cubicBezTo>
                    <a:pt x="1371" y="1294"/>
                    <a:pt x="1523" y="1142"/>
                    <a:pt x="1523" y="952"/>
                  </a:cubicBezTo>
                  <a:lnTo>
                    <a:pt x="1523" y="419"/>
                  </a:lnTo>
                  <a:cubicBezTo>
                    <a:pt x="1523" y="191"/>
                    <a:pt x="1332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7911114" y="2788462"/>
              <a:ext cx="78637" cy="93157"/>
            </a:xfrm>
            <a:custGeom>
              <a:rect b="b" l="l" r="r" t="t"/>
              <a:pathLst>
                <a:path extrusionOk="0" h="1713" w="1446">
                  <a:moveTo>
                    <a:pt x="380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94"/>
                  </a:lnTo>
                  <a:cubicBezTo>
                    <a:pt x="0" y="1522"/>
                    <a:pt x="190" y="1712"/>
                    <a:pt x="380" y="1712"/>
                  </a:cubicBezTo>
                  <a:lnTo>
                    <a:pt x="1065" y="1712"/>
                  </a:lnTo>
                  <a:cubicBezTo>
                    <a:pt x="1294" y="1712"/>
                    <a:pt x="1446" y="1522"/>
                    <a:pt x="1446" y="1294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8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846943" y="2583605"/>
              <a:ext cx="242111" cy="226177"/>
            </a:xfrm>
            <a:custGeom>
              <a:rect b="b" l="l" r="r" t="t"/>
              <a:pathLst>
                <a:path extrusionOk="0" h="4159" w="4452">
                  <a:moveTo>
                    <a:pt x="1294" y="1"/>
                  </a:moveTo>
                  <a:cubicBezTo>
                    <a:pt x="1142" y="1"/>
                    <a:pt x="267" y="1561"/>
                    <a:pt x="153" y="1561"/>
                  </a:cubicBezTo>
                  <a:cubicBezTo>
                    <a:pt x="1" y="1561"/>
                    <a:pt x="77" y="2474"/>
                    <a:pt x="77" y="2474"/>
                  </a:cubicBezTo>
                  <a:lnTo>
                    <a:pt x="2702" y="2664"/>
                  </a:lnTo>
                  <a:cubicBezTo>
                    <a:pt x="2702" y="2664"/>
                    <a:pt x="2824" y="2274"/>
                    <a:pt x="3067" y="2274"/>
                  </a:cubicBezTo>
                  <a:cubicBezTo>
                    <a:pt x="3128" y="2274"/>
                    <a:pt x="3196" y="2299"/>
                    <a:pt x="3272" y="2360"/>
                  </a:cubicBezTo>
                  <a:cubicBezTo>
                    <a:pt x="3653" y="2778"/>
                    <a:pt x="3082" y="3197"/>
                    <a:pt x="3120" y="3311"/>
                  </a:cubicBezTo>
                  <a:cubicBezTo>
                    <a:pt x="3258" y="3841"/>
                    <a:pt x="3588" y="4158"/>
                    <a:pt x="3880" y="4158"/>
                  </a:cubicBezTo>
                  <a:cubicBezTo>
                    <a:pt x="4154" y="4158"/>
                    <a:pt x="4395" y="3879"/>
                    <a:pt x="4414" y="3235"/>
                  </a:cubicBezTo>
                  <a:cubicBezTo>
                    <a:pt x="4452" y="1903"/>
                    <a:pt x="3425" y="229"/>
                    <a:pt x="3272" y="229"/>
                  </a:cubicBezTo>
                  <a:cubicBezTo>
                    <a:pt x="3120" y="229"/>
                    <a:pt x="1408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