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76" r:id="rId2"/>
    <p:sldId id="257" r:id="rId3"/>
    <p:sldId id="261" r:id="rId4"/>
    <p:sldId id="279" r:id="rId5"/>
    <p:sldId id="270" r:id="rId6"/>
    <p:sldId id="263" r:id="rId7"/>
    <p:sldId id="284" r:id="rId8"/>
    <p:sldId id="269" r:id="rId9"/>
    <p:sldId id="271" r:id="rId10"/>
    <p:sldId id="272" r:id="rId11"/>
    <p:sldId id="280" r:id="rId12"/>
    <p:sldId id="273" r:id="rId13"/>
    <p:sldId id="281" r:id="rId14"/>
    <p:sldId id="274" r:id="rId15"/>
    <p:sldId id="282" r:id="rId16"/>
    <p:sldId id="277" r:id="rId17"/>
    <p:sldId id="283" r:id="rId18"/>
    <p:sldId id="267"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91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5321"/>
  </p:normalViewPr>
  <p:slideViewPr>
    <p:cSldViewPr snapToGrid="0">
      <p:cViewPr varScale="1">
        <p:scale>
          <a:sx n="109" d="100"/>
          <a:sy n="109" d="100"/>
        </p:scale>
        <p:origin x="354"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AA37F9-5B85-F039-5B79-984E0C2798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123344</a:t>
            </a:r>
          </a:p>
        </p:txBody>
      </p:sp>
      <p:sp>
        <p:nvSpPr>
          <p:cNvPr id="3" name="Date Placeholder 2">
            <a:extLst>
              <a:ext uri="{FF2B5EF4-FFF2-40B4-BE49-F238E27FC236}">
                <a16:creationId xmlns:a16="http://schemas.microsoft.com/office/drawing/2014/main" id="{DF09963D-5F68-F118-2C79-122FE41470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68DAB2-F9C2-FC44-B642-5A94D8CE9E93}" type="datetimeFigureOut">
              <a:rPr lang="en-US" smtClean="0"/>
              <a:t>7/19/2025</a:t>
            </a:fld>
            <a:endParaRPr lang="en-US"/>
          </a:p>
        </p:txBody>
      </p:sp>
      <p:sp>
        <p:nvSpPr>
          <p:cNvPr id="4" name="Footer Placeholder 3">
            <a:extLst>
              <a:ext uri="{FF2B5EF4-FFF2-40B4-BE49-F238E27FC236}">
                <a16:creationId xmlns:a16="http://schemas.microsoft.com/office/drawing/2014/main" id="{B0920A6D-CF9E-BCD9-DF6A-BF1F0A6B83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07574C-4819-E1D2-4074-4B52A8EC99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4C7CCB-2934-C340-B192-7BE716F5C60F}" type="slidenum">
              <a:rPr lang="en-US" smtClean="0"/>
              <a:t>‹#›</a:t>
            </a:fld>
            <a:endParaRPr lang="en-US"/>
          </a:p>
        </p:txBody>
      </p:sp>
    </p:spTree>
    <p:extLst>
      <p:ext uri="{BB962C8B-B14F-4D97-AF65-F5344CB8AC3E}">
        <p14:creationId xmlns:p14="http://schemas.microsoft.com/office/powerpoint/2010/main" val="27404155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123344</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6AB35A-3121-124D-A98B-083F3B00B729}" type="datetimeFigureOut">
              <a:rPr lang="en-US" smtClean="0"/>
              <a:t>7/19/2025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99AD0-F095-2B46-8EC7-DD8605B2412F}" type="slidenum">
              <a:rPr lang="en-US" smtClean="0"/>
              <a:t>‹#›</a:t>
            </a:fld>
            <a:endParaRPr lang="en-US"/>
          </a:p>
        </p:txBody>
      </p:sp>
    </p:spTree>
    <p:extLst>
      <p:ext uri="{BB962C8B-B14F-4D97-AF65-F5344CB8AC3E}">
        <p14:creationId xmlns:p14="http://schemas.microsoft.com/office/powerpoint/2010/main" val="17905438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735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7D5D-5262-9342-346A-0B3675C4410E}"/>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4BDB316-6EE1-A290-B940-4E887228A6D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13" name="Footer Placeholder 12">
            <a:extLst>
              <a:ext uri="{FF2B5EF4-FFF2-40B4-BE49-F238E27FC236}">
                <a16:creationId xmlns:a16="http://schemas.microsoft.com/office/drawing/2014/main" id="{10795474-0525-54C1-ECCF-4FBF3CF291D8}"/>
              </a:ext>
            </a:extLst>
          </p:cNvPr>
          <p:cNvSpPr>
            <a:spLocks noGrp="1"/>
          </p:cNvSpPr>
          <p:nvPr>
            <p:ph type="ftr" sz="quarter" idx="10"/>
          </p:nvPr>
        </p:nvSpPr>
        <p:spPr>
          <a:xfrm>
            <a:off x="4228784" y="6332537"/>
            <a:ext cx="3919793" cy="365126"/>
          </a:xfrm>
          <a:prstGeom prst="rect">
            <a:avLst/>
          </a:prstGeom>
        </p:spPr>
        <p:txBody>
          <a:bodyPr/>
          <a:lstStyle/>
          <a:p>
            <a:endParaRPr lang="en-US" dirty="0"/>
          </a:p>
        </p:txBody>
      </p:sp>
      <p:sp>
        <p:nvSpPr>
          <p:cNvPr id="14" name="Slide Number Placeholder 13">
            <a:extLst>
              <a:ext uri="{FF2B5EF4-FFF2-40B4-BE49-F238E27FC236}">
                <a16:creationId xmlns:a16="http://schemas.microsoft.com/office/drawing/2014/main" id="{AC0D0557-8863-D783-ECE6-BB95FFF6EA91}"/>
              </a:ext>
            </a:extLst>
          </p:cNvPr>
          <p:cNvSpPr>
            <a:spLocks noGrp="1"/>
          </p:cNvSpPr>
          <p:nvPr>
            <p:ph type="sldNum" sz="quarter" idx="11"/>
          </p:nvPr>
        </p:nvSpPr>
        <p:spPr>
          <a:xfrm>
            <a:off x="11578280" y="182562"/>
            <a:ext cx="458425" cy="365125"/>
          </a:xfrm>
          <a:noFill/>
        </p:spPr>
        <p:txBody>
          <a:bodyPr/>
          <a:lstStyle>
            <a:lvl1pPr algn="ctr">
              <a:defRPr/>
            </a:lvl1pPr>
          </a:lstStyle>
          <a:p>
            <a:fld id="{99796CDD-A2A5-6F43-8CFC-2CE508FED830}" type="slidenum">
              <a:rPr lang="en-US" smtClean="0"/>
              <a:pPr/>
              <a:t>‹#›</a:t>
            </a:fld>
            <a:endParaRPr lang="en-US" dirty="0"/>
          </a:p>
        </p:txBody>
      </p:sp>
      <p:sp>
        <p:nvSpPr>
          <p:cNvPr id="4" name="Rectangle 3">
            <a:extLst>
              <a:ext uri="{FF2B5EF4-FFF2-40B4-BE49-F238E27FC236}">
                <a16:creationId xmlns:a16="http://schemas.microsoft.com/office/drawing/2014/main" id="{0E2DCCD2-39C3-3659-AAB0-0C1411F12966}"/>
              </a:ext>
            </a:extLst>
          </p:cNvPr>
          <p:cNvSpPr/>
          <p:nvPr userDrawn="1"/>
        </p:nvSpPr>
        <p:spPr>
          <a:xfrm>
            <a:off x="0" y="0"/>
            <a:ext cx="12192000" cy="6858000"/>
          </a:xfrm>
          <a:prstGeom prst="rect">
            <a:avLst/>
          </a:prstGeom>
          <a:noFill/>
          <a:ln w="260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327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56706-225A-874C-D828-FF604992CAC3}"/>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EDF9DCC-38CF-CA92-30C0-C41FC545592D}"/>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5BD09B-3D37-2118-5974-AA4B67C1BFA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22A8919-9932-A4CD-4B50-DF743D9825F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229FF62-EDF3-E806-DA95-A4473F3D2140}"/>
              </a:ext>
            </a:extLst>
          </p:cNvPr>
          <p:cNvSpPr>
            <a:spLocks noGrp="1"/>
          </p:cNvSpPr>
          <p:nvPr>
            <p:ph type="sldNum" sz="quarter" idx="12"/>
          </p:nvPr>
        </p:nvSpPr>
        <p:spPr>
          <a:xfrm>
            <a:off x="8610600" y="6356350"/>
            <a:ext cx="2743200" cy="365125"/>
          </a:xfrm>
          <a:prstGeom prst="rect">
            <a:avLst/>
          </a:prstGeom>
        </p:spPr>
        <p:txBody>
          <a:bodyPr/>
          <a:lstStyle/>
          <a:p>
            <a:fld id="{99796CDD-A2A5-6F43-8CFC-2CE508FED830}" type="slidenum">
              <a:rPr lang="en-US" smtClean="0"/>
              <a:t>‹#›</a:t>
            </a:fld>
            <a:endParaRPr lang="en-US"/>
          </a:p>
        </p:txBody>
      </p:sp>
      <p:sp>
        <p:nvSpPr>
          <p:cNvPr id="7" name="Slide Number Placeholder 5">
            <a:extLst>
              <a:ext uri="{FF2B5EF4-FFF2-40B4-BE49-F238E27FC236}">
                <a16:creationId xmlns:a16="http://schemas.microsoft.com/office/drawing/2014/main" id="{B9611CA4-79E4-5516-0E31-3AC8438B832D}"/>
              </a:ext>
            </a:extLst>
          </p:cNvPr>
          <p:cNvSpPr txBox="1">
            <a:spLocks/>
          </p:cNvSpPr>
          <p:nvPr userDrawn="1"/>
        </p:nvSpPr>
        <p:spPr>
          <a:xfrm>
            <a:off x="10868476" y="442812"/>
            <a:ext cx="505522" cy="365125"/>
          </a:xfrm>
          <a:prstGeom prst="rect">
            <a:avLst/>
          </a:prstGeom>
          <a:noFill/>
        </p:spPr>
        <p:txBody>
          <a:bodyPr vert="horz" lIns="91440" tIns="45720" rIns="91440" bIns="45720" rtlCol="0" anchor="ctr"/>
          <a:lstStyle>
            <a:defPPr>
              <a:defRPr lang="en-US"/>
            </a:defPPr>
            <a:lvl1pPr marL="0" marR="0" indent="0" algn="ctr" defTabSz="914400" rtl="0" eaLnBrk="1" fontAlgn="auto" latinLnBrk="0" hangingPunct="1">
              <a:lnSpc>
                <a:spcPct val="100000"/>
              </a:lnSpc>
              <a:spcBef>
                <a:spcPts val="0"/>
              </a:spcBef>
              <a:spcAft>
                <a:spcPts val="0"/>
              </a:spcAft>
              <a:buClrTx/>
              <a:buSzTx/>
              <a:buFontTx/>
              <a:buNone/>
              <a:tabLst/>
              <a:defRPr sz="1600" b="1" kern="1200">
                <a:solidFill>
                  <a:schemeClr val="accent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287616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3FA36-840F-30E1-9A9D-5B67C0E66583}"/>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79A0BF-807A-2510-B8AE-51A5C8A96265}"/>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2EFBF0-FCD4-0A81-D5B0-046EABFB600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A9303B9B-3145-BB9D-AD84-04C5E72BFA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8F2B02F-4946-8EF8-F5FD-32A8B6C3BB0E}"/>
              </a:ext>
            </a:extLst>
          </p:cNvPr>
          <p:cNvSpPr>
            <a:spLocks noGrp="1"/>
          </p:cNvSpPr>
          <p:nvPr>
            <p:ph type="sldNum" sz="quarter" idx="12"/>
          </p:nvPr>
        </p:nvSpPr>
        <p:spPr>
          <a:xfrm>
            <a:off x="8610600" y="6356350"/>
            <a:ext cx="2743200" cy="365125"/>
          </a:xfrm>
          <a:prstGeom prst="rect">
            <a:avLst/>
          </a:prstGeom>
        </p:spPr>
        <p:txBody>
          <a:bodyPr/>
          <a:lstStyle/>
          <a:p>
            <a:fld id="{99796CDD-A2A5-6F43-8CFC-2CE508FED830}" type="slidenum">
              <a:rPr lang="en-US" smtClean="0"/>
              <a:t>‹#›</a:t>
            </a:fld>
            <a:endParaRPr lang="en-US"/>
          </a:p>
        </p:txBody>
      </p:sp>
      <p:sp>
        <p:nvSpPr>
          <p:cNvPr id="7" name="Slide Number Placeholder 5">
            <a:extLst>
              <a:ext uri="{FF2B5EF4-FFF2-40B4-BE49-F238E27FC236}">
                <a16:creationId xmlns:a16="http://schemas.microsoft.com/office/drawing/2014/main" id="{6ED8BEC8-5483-D5C5-7396-1B56C53D56B9}"/>
              </a:ext>
            </a:extLst>
          </p:cNvPr>
          <p:cNvSpPr txBox="1">
            <a:spLocks/>
          </p:cNvSpPr>
          <p:nvPr userDrawn="1"/>
        </p:nvSpPr>
        <p:spPr>
          <a:xfrm>
            <a:off x="10868476" y="442812"/>
            <a:ext cx="505522" cy="365125"/>
          </a:xfrm>
          <a:prstGeom prst="rect">
            <a:avLst/>
          </a:prstGeom>
          <a:noFill/>
        </p:spPr>
        <p:txBody>
          <a:bodyPr vert="horz" lIns="91440" tIns="45720" rIns="91440" bIns="45720" rtlCol="0" anchor="ctr"/>
          <a:lstStyle>
            <a:defPPr>
              <a:defRPr lang="en-US"/>
            </a:defPPr>
            <a:lvl1pPr marL="0" marR="0" indent="0" algn="ctr" defTabSz="914400" rtl="0" eaLnBrk="1" fontAlgn="auto" latinLnBrk="0" hangingPunct="1">
              <a:lnSpc>
                <a:spcPct val="100000"/>
              </a:lnSpc>
              <a:spcBef>
                <a:spcPts val="0"/>
              </a:spcBef>
              <a:spcAft>
                <a:spcPts val="0"/>
              </a:spcAft>
              <a:buClrTx/>
              <a:buSzTx/>
              <a:buFontTx/>
              <a:buNone/>
              <a:tabLst/>
              <a:defRPr sz="1600" b="1" kern="1200">
                <a:solidFill>
                  <a:schemeClr val="accent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79918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81BAA2-0075-D6C0-17AF-D1E8E756CB1A}"/>
              </a:ext>
            </a:extLst>
          </p:cNvPr>
          <p:cNvSpPr>
            <a:spLocks noGrp="1"/>
          </p:cNvSpPr>
          <p:nvPr>
            <p:ph type="sldNum" sz="quarter" idx="12"/>
          </p:nvPr>
        </p:nvSpPr>
        <p:spPr>
          <a:xfrm>
            <a:off x="10868476" y="44281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a:t>
            </a:fld>
            <a:endParaRPr lang="en-US" dirty="0"/>
          </a:p>
        </p:txBody>
      </p:sp>
      <p:sp>
        <p:nvSpPr>
          <p:cNvPr id="16" name="Frame 15">
            <a:extLst>
              <a:ext uri="{FF2B5EF4-FFF2-40B4-BE49-F238E27FC236}">
                <a16:creationId xmlns:a16="http://schemas.microsoft.com/office/drawing/2014/main" id="{89473443-7C27-9CE1-A445-6ADF681EFC15}"/>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857250 w 12192000"/>
              <a:gd name="connsiteY9"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857250 w 12192000"/>
              <a:gd name="connsiteY10"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857250 w 12192000"/>
              <a:gd name="connsiteY10"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75078 w 12192000"/>
              <a:gd name="connsiteY5" fmla="*/ 175078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175078 w 12192000"/>
              <a:gd name="connsiteY10" fmla="*/ 175078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75078 w 12192000"/>
              <a:gd name="connsiteY5" fmla="*/ 175078 h 6858000"/>
              <a:gd name="connsiteX6" fmla="*/ 131535 w 12192000"/>
              <a:gd name="connsiteY6" fmla="*/ 6770007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175078 w 12192000"/>
              <a:gd name="connsiteY10" fmla="*/ 175078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1334750 w 12192000"/>
              <a:gd name="connsiteY7" fmla="*/ 6000750 h 6858000"/>
              <a:gd name="connsiteX8" fmla="*/ 12045950 w 12192000"/>
              <a:gd name="connsiteY8" fmla="*/ 131536 h 6858000"/>
              <a:gd name="connsiteX9" fmla="*/ 3773714 w 12192000"/>
              <a:gd name="connsiteY9" fmla="*/ 8418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773714 w 12192000"/>
              <a:gd name="connsiteY9" fmla="*/ 8418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744685 w 12192000"/>
              <a:gd name="connsiteY9" fmla="*/ 159657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831771 w 12192000"/>
              <a:gd name="connsiteY9" fmla="*/ 508000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44350 w 12192000"/>
              <a:gd name="connsiteY8" fmla="*/ 291193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218622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73378 w 12192000"/>
              <a:gd name="connsiteY8" fmla="*/ 131537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73378 w 12192000"/>
              <a:gd name="connsiteY8" fmla="*/ 131537 h 6858000"/>
              <a:gd name="connsiteX9" fmla="*/ 3889828 w 12192000"/>
              <a:gd name="connsiteY9" fmla="*/ 885371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73378 w 12192000"/>
              <a:gd name="connsiteY8" fmla="*/ 131537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02407 w 12192000"/>
              <a:gd name="connsiteY7" fmla="*/ 6610351 h 6858000"/>
              <a:gd name="connsiteX8" fmla="*/ 11973378 w 12192000"/>
              <a:gd name="connsiteY8" fmla="*/ 131537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1973378 w 12192000"/>
              <a:gd name="connsiteY8" fmla="*/ 131537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947885 w 12192000"/>
              <a:gd name="connsiteY9" fmla="*/ 377371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860800 w 12192000"/>
              <a:gd name="connsiteY9" fmla="*/ 188686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602514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602514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87086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87086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168571 w 12192000"/>
              <a:gd name="connsiteY9" fmla="*/ 1306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066971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041571 w 12192000"/>
              <a:gd name="connsiteY9" fmla="*/ 12291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041571 w 12192000"/>
              <a:gd name="connsiteY9" fmla="*/ 15149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6016171 w 12192000"/>
              <a:gd name="connsiteY9" fmla="*/ 13561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0446 w 12192000"/>
              <a:gd name="connsiteY9" fmla="*/ 15466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6796 w 12192000"/>
              <a:gd name="connsiteY9" fmla="*/ 13561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74896 w 12192000"/>
              <a:gd name="connsiteY9" fmla="*/ 20229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6796 w 12192000"/>
              <a:gd name="connsiteY9" fmla="*/ 13561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43146 w 12192000"/>
              <a:gd name="connsiteY9" fmla="*/ 14831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9971 w 12192000"/>
              <a:gd name="connsiteY9" fmla="*/ 135618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44235 w 12192000"/>
              <a:gd name="connsiteY5" fmla="*/ 16328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9971 w 12192000"/>
              <a:gd name="connsiteY9" fmla="*/ 135618 h 6858000"/>
              <a:gd name="connsiteX10" fmla="*/ 144235 w 12192000"/>
              <a:gd name="connsiteY10" fmla="*/ 16328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788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9971 w 12192000"/>
              <a:gd name="connsiteY9" fmla="*/ 135618 h 6858000"/>
              <a:gd name="connsiteX10" fmla="*/ 13788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788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9971 w 12192000"/>
              <a:gd name="connsiteY9" fmla="*/ 135618 h 6858000"/>
              <a:gd name="connsiteX10" fmla="*/ 13788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788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9971 w 12192000"/>
              <a:gd name="connsiteY9" fmla="*/ 135618 h 6858000"/>
              <a:gd name="connsiteX10" fmla="*/ 13788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788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5939971 w 12192000"/>
              <a:gd name="connsiteY9" fmla="*/ 135618 h 6858000"/>
              <a:gd name="connsiteX10" fmla="*/ 137885 w 12192000"/>
              <a:gd name="connsiteY10" fmla="*/ 1315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2192000" y="0"/>
                </a:lnTo>
                <a:lnTo>
                  <a:pt x="12192000" y="6858000"/>
                </a:lnTo>
                <a:lnTo>
                  <a:pt x="0" y="6858000"/>
                </a:lnTo>
                <a:lnTo>
                  <a:pt x="0" y="0"/>
                </a:lnTo>
                <a:close/>
                <a:moveTo>
                  <a:pt x="137885" y="131535"/>
                </a:moveTo>
                <a:cubicBezTo>
                  <a:pt x="133652" y="2333776"/>
                  <a:pt x="135768" y="4567766"/>
                  <a:pt x="131535" y="6770007"/>
                </a:cubicBezTo>
                <a:lnTo>
                  <a:pt x="12074979" y="6726466"/>
                </a:lnTo>
                <a:lnTo>
                  <a:pt x="12045950" y="117023"/>
                </a:lnTo>
                <a:lnTo>
                  <a:pt x="5939971" y="135618"/>
                </a:lnTo>
                <a:lnTo>
                  <a:pt x="137885" y="131535"/>
                </a:lnTo>
                <a:close/>
              </a:path>
            </a:pathLst>
          </a:cu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g object 18">
            <a:extLst>
              <a:ext uri="{FF2B5EF4-FFF2-40B4-BE49-F238E27FC236}">
                <a16:creationId xmlns:a16="http://schemas.microsoft.com/office/drawing/2014/main" id="{8C0BDEFB-177E-16F9-464E-878D8E14E545}"/>
              </a:ext>
            </a:extLst>
          </p:cNvPr>
          <p:cNvSpPr/>
          <p:nvPr userDrawn="1"/>
        </p:nvSpPr>
        <p:spPr>
          <a:xfrm>
            <a:off x="3298685" y="441214"/>
            <a:ext cx="0" cy="586740"/>
          </a:xfrm>
          <a:custGeom>
            <a:avLst/>
            <a:gdLst/>
            <a:ahLst/>
            <a:cxnLst/>
            <a:rect l="l" t="t" r="r" b="b"/>
            <a:pathLst>
              <a:path h="586740">
                <a:moveTo>
                  <a:pt x="0" y="0"/>
                </a:moveTo>
                <a:lnTo>
                  <a:pt x="1" y="586259"/>
                </a:lnTo>
              </a:path>
            </a:pathLst>
          </a:custGeom>
          <a:ln w="12699">
            <a:solidFill>
              <a:srgbClr val="123E7C"/>
            </a:solidFill>
          </a:ln>
        </p:spPr>
        <p:txBody>
          <a:bodyPr wrap="square" lIns="0" tIns="0" rIns="0" bIns="0" rtlCol="0"/>
          <a:lstStyle/>
          <a:p>
            <a:endParaRPr/>
          </a:p>
        </p:txBody>
      </p:sp>
      <p:sp>
        <p:nvSpPr>
          <p:cNvPr id="19" name="bg object 19">
            <a:extLst>
              <a:ext uri="{FF2B5EF4-FFF2-40B4-BE49-F238E27FC236}">
                <a16:creationId xmlns:a16="http://schemas.microsoft.com/office/drawing/2014/main" id="{4CAE3758-A8A0-DEDD-9025-C1DC40963BB9}"/>
              </a:ext>
            </a:extLst>
          </p:cNvPr>
          <p:cNvSpPr/>
          <p:nvPr userDrawn="1"/>
        </p:nvSpPr>
        <p:spPr>
          <a:xfrm>
            <a:off x="6770745" y="441214"/>
            <a:ext cx="0" cy="586740"/>
          </a:xfrm>
          <a:custGeom>
            <a:avLst/>
            <a:gdLst/>
            <a:ahLst/>
            <a:cxnLst/>
            <a:rect l="l" t="t" r="r" b="b"/>
            <a:pathLst>
              <a:path h="586740">
                <a:moveTo>
                  <a:pt x="0" y="0"/>
                </a:moveTo>
                <a:lnTo>
                  <a:pt x="1" y="586259"/>
                </a:lnTo>
              </a:path>
            </a:pathLst>
          </a:custGeom>
          <a:ln w="12699">
            <a:solidFill>
              <a:srgbClr val="123E7C"/>
            </a:solidFill>
          </a:ln>
        </p:spPr>
        <p:txBody>
          <a:bodyPr wrap="square" lIns="0" tIns="0" rIns="0" bIns="0" rtlCol="0"/>
          <a:lstStyle/>
          <a:p>
            <a:endParaRPr/>
          </a:p>
        </p:txBody>
      </p:sp>
      <p:sp>
        <p:nvSpPr>
          <p:cNvPr id="20" name="bg object 20">
            <a:extLst>
              <a:ext uri="{FF2B5EF4-FFF2-40B4-BE49-F238E27FC236}">
                <a16:creationId xmlns:a16="http://schemas.microsoft.com/office/drawing/2014/main" id="{DBE8E6AF-8EB7-5640-FA7A-52B0232CFDF9}"/>
              </a:ext>
            </a:extLst>
          </p:cNvPr>
          <p:cNvSpPr/>
          <p:nvPr userDrawn="1"/>
        </p:nvSpPr>
        <p:spPr>
          <a:xfrm>
            <a:off x="10277080" y="441214"/>
            <a:ext cx="0" cy="586740"/>
          </a:xfrm>
          <a:custGeom>
            <a:avLst/>
            <a:gdLst/>
            <a:ahLst/>
            <a:cxnLst/>
            <a:rect l="l" t="t" r="r" b="b"/>
            <a:pathLst>
              <a:path h="586740">
                <a:moveTo>
                  <a:pt x="0" y="0"/>
                </a:moveTo>
                <a:lnTo>
                  <a:pt x="0" y="586259"/>
                </a:lnTo>
              </a:path>
            </a:pathLst>
          </a:custGeom>
          <a:ln w="12699">
            <a:solidFill>
              <a:srgbClr val="123E7C"/>
            </a:solidFill>
          </a:ln>
        </p:spPr>
        <p:txBody>
          <a:bodyPr wrap="square" lIns="0" tIns="0" rIns="0" bIns="0" rtlCol="0"/>
          <a:lstStyle/>
          <a:p>
            <a:endParaRPr/>
          </a:p>
        </p:txBody>
      </p:sp>
      <p:sp>
        <p:nvSpPr>
          <p:cNvPr id="21" name="Holder 3">
            <a:extLst>
              <a:ext uri="{FF2B5EF4-FFF2-40B4-BE49-F238E27FC236}">
                <a16:creationId xmlns:a16="http://schemas.microsoft.com/office/drawing/2014/main" id="{DCD0C7E5-99F3-5230-2B9D-FA3EC8557F7C}"/>
              </a:ext>
            </a:extLst>
          </p:cNvPr>
          <p:cNvSpPr>
            <a:spLocks noGrp="1"/>
          </p:cNvSpPr>
          <p:nvPr>
            <p:ph type="body" idx="1" hasCustomPrompt="1"/>
          </p:nvPr>
        </p:nvSpPr>
        <p:spPr>
          <a:xfrm>
            <a:off x="609600" y="1577340"/>
            <a:ext cx="10972800" cy="775597"/>
          </a:xfrm>
          <a:prstGeom prst="rect">
            <a:avLst/>
          </a:prstGeom>
        </p:spPr>
        <p:txBody>
          <a:bodyPr wrap="square" lIns="0" tIns="0" rIns="0" bIns="0">
            <a:spAutoFit/>
          </a:bodyPr>
          <a:lstStyle>
            <a:lvl1pPr>
              <a:defRPr/>
            </a:lvl1pPr>
          </a:lstStyle>
          <a:p>
            <a:r>
              <a:rPr kumimoji="0" lang="en-US" sz="2800" b="1" i="0" u="none" strike="noStrike" kern="1200" cap="none" spc="0" normalizeH="0" baseline="0" noProof="0" dirty="0">
                <a:ln>
                  <a:noFill/>
                </a:ln>
                <a:solidFill>
                  <a:prstClr val="white"/>
                </a:solidFill>
                <a:effectLst>
                  <a:outerShdw blurRad="50800" dist="38100" dir="5400000" algn="t" rotWithShape="0">
                    <a:prstClr val="black">
                      <a:alpha val="40000"/>
                    </a:prstClr>
                  </a:outerShdw>
                </a:effectLst>
                <a:uLnTx/>
                <a:uFillTx/>
                <a:latin typeface="Calibri"/>
                <a:ea typeface="+mj-ea"/>
                <a:cs typeface="+mj-cs"/>
              </a:rPr>
              <a:t>Implementation of Football Analytics with Data Revolution. </a:t>
            </a:r>
            <a:r>
              <a:rPr lang="en-US" sz="2800" dirty="0">
                <a:solidFill>
                  <a:schemeClr val="bg1"/>
                </a:solidFill>
              </a:rPr>
              <a:t>Master in Data Science</a:t>
            </a:r>
            <a:endParaRPr dirty="0"/>
          </a:p>
        </p:txBody>
      </p:sp>
      <p:pic>
        <p:nvPicPr>
          <p:cNvPr id="27" name="Picture 26">
            <a:extLst>
              <a:ext uri="{FF2B5EF4-FFF2-40B4-BE49-F238E27FC236}">
                <a16:creationId xmlns:a16="http://schemas.microsoft.com/office/drawing/2014/main" id="{806E4677-5195-8720-3ECE-1967BD766C02}"/>
              </a:ext>
            </a:extLst>
          </p:cNvPr>
          <p:cNvPicPr>
            <a:picLocks noChangeAspect="1"/>
          </p:cNvPicPr>
          <p:nvPr userDrawn="1"/>
        </p:nvPicPr>
        <p:blipFill>
          <a:blip r:embed="rId3"/>
          <a:stretch>
            <a:fillRect/>
          </a:stretch>
        </p:blipFill>
        <p:spPr>
          <a:xfrm>
            <a:off x="371308" y="284640"/>
            <a:ext cx="812136" cy="838823"/>
          </a:xfrm>
          <a:prstGeom prst="ellipse">
            <a:avLst/>
          </a:prstGeom>
          <a:ln>
            <a:noFill/>
          </a:ln>
        </p:spPr>
      </p:pic>
      <p:sp>
        <p:nvSpPr>
          <p:cNvPr id="31" name="TextBox 30">
            <a:extLst>
              <a:ext uri="{FF2B5EF4-FFF2-40B4-BE49-F238E27FC236}">
                <a16:creationId xmlns:a16="http://schemas.microsoft.com/office/drawing/2014/main" id="{CA511DB0-9935-C0BF-9F5A-F40716D826F9}"/>
              </a:ext>
            </a:extLst>
          </p:cNvPr>
          <p:cNvSpPr txBox="1"/>
          <p:nvPr userDrawn="1"/>
        </p:nvSpPr>
        <p:spPr>
          <a:xfrm>
            <a:off x="1326174" y="526659"/>
            <a:ext cx="1523174" cy="261610"/>
          </a:xfrm>
          <a:prstGeom prst="rect">
            <a:avLst/>
          </a:prstGeom>
          <a:noFill/>
        </p:spPr>
        <p:txBody>
          <a:bodyPr wrap="none" rtlCol="0">
            <a:spAutoFit/>
          </a:bodyPr>
          <a:lstStyle/>
          <a:p>
            <a:pPr algn="ctr"/>
            <a:r>
              <a:rPr lang="en-US" sz="1100" b="1" dirty="0">
                <a:solidFill>
                  <a:schemeClr val="accent1">
                    <a:lumMod val="75000"/>
                  </a:schemeClr>
                </a:solidFill>
              </a:rPr>
              <a:t>Master in Data Science</a:t>
            </a:r>
          </a:p>
        </p:txBody>
      </p:sp>
      <p:sp>
        <p:nvSpPr>
          <p:cNvPr id="32" name="TextBox 31">
            <a:extLst>
              <a:ext uri="{FF2B5EF4-FFF2-40B4-BE49-F238E27FC236}">
                <a16:creationId xmlns:a16="http://schemas.microsoft.com/office/drawing/2014/main" id="{8E496EB4-0696-99C7-0E3A-73F4BB655A86}"/>
              </a:ext>
            </a:extLst>
          </p:cNvPr>
          <p:cNvSpPr txBox="1"/>
          <p:nvPr userDrawn="1"/>
        </p:nvSpPr>
        <p:spPr>
          <a:xfrm>
            <a:off x="3648803" y="481413"/>
            <a:ext cx="2719602" cy="430887"/>
          </a:xfrm>
          <a:prstGeom prst="rect">
            <a:avLst/>
          </a:prstGeom>
          <a:noFill/>
        </p:spPr>
        <p:txBody>
          <a:bodyPr wrap="square" rtlCol="0">
            <a:spAutoFit/>
          </a:bodyPr>
          <a:lstStyle/>
          <a:p>
            <a:pPr algn="ctr"/>
            <a:r>
              <a:rPr kumimoji="0" lang="en-US" sz="1100" b="1" i="0" u="none" strike="noStrike" kern="1200" cap="none" spc="0" normalizeH="0" baseline="0" noProof="0" dirty="0">
                <a:ln>
                  <a:noFill/>
                </a:ln>
                <a:solidFill>
                  <a:schemeClr val="accent1">
                    <a:lumMod val="75000"/>
                  </a:schemeClr>
                </a:solidFill>
                <a:effectLst/>
                <a:uLnTx/>
                <a:uFillTx/>
                <a:latin typeface="Calibri"/>
                <a:ea typeface="+mj-ea"/>
                <a:cs typeface="+mj-cs"/>
              </a:rPr>
              <a:t>Implementation of Football Analytics with Data Revolution</a:t>
            </a:r>
            <a:endParaRPr lang="en-US" sz="1100" dirty="0">
              <a:solidFill>
                <a:schemeClr val="accent1">
                  <a:lumMod val="75000"/>
                </a:schemeClr>
              </a:solidFill>
              <a:effectLst/>
            </a:endParaRPr>
          </a:p>
        </p:txBody>
      </p:sp>
    </p:spTree>
    <p:extLst>
      <p:ext uri="{BB962C8B-B14F-4D97-AF65-F5344CB8AC3E}">
        <p14:creationId xmlns:p14="http://schemas.microsoft.com/office/powerpoint/2010/main" val="1083855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F8BA-3A66-A5D1-5D30-C8DB56DCC2A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229A64-198A-A844-E18E-438B4FCDFF40}"/>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30CD6E-3841-A43C-2D0D-562FA510DD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546B2FA-CD2A-CAE0-0BFF-C63C759269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5">
            <a:extLst>
              <a:ext uri="{FF2B5EF4-FFF2-40B4-BE49-F238E27FC236}">
                <a16:creationId xmlns:a16="http://schemas.microsoft.com/office/drawing/2014/main" id="{15D16C0A-DA29-575F-67EC-2DD74D2C187F}"/>
              </a:ext>
            </a:extLst>
          </p:cNvPr>
          <p:cNvSpPr>
            <a:spLocks noGrp="1"/>
          </p:cNvSpPr>
          <p:nvPr>
            <p:ph type="sldNum" sz="quarter" idx="12"/>
          </p:nvPr>
        </p:nvSpPr>
        <p:spPr>
          <a:xfrm>
            <a:off x="10868476" y="44281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247829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2C94-3E3F-2684-B9E5-1EF772AA8EB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22864FE-35C6-7220-DF29-1B4952FACDBA}"/>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ABDF4EB-0FB5-BE4D-B79E-CE0F0828F580}"/>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70B88C4-761A-5522-EC21-6AC9A6B5E2F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2FDE548-97C7-0F20-3F30-48E963111C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8" name="Slide Number Placeholder 5">
            <a:extLst>
              <a:ext uri="{FF2B5EF4-FFF2-40B4-BE49-F238E27FC236}">
                <a16:creationId xmlns:a16="http://schemas.microsoft.com/office/drawing/2014/main" id="{041F85B6-E7C9-F519-7DAB-A791BDAF4B55}"/>
              </a:ext>
            </a:extLst>
          </p:cNvPr>
          <p:cNvSpPr>
            <a:spLocks noGrp="1"/>
          </p:cNvSpPr>
          <p:nvPr>
            <p:ph type="sldNum" sz="quarter" idx="12"/>
          </p:nvPr>
        </p:nvSpPr>
        <p:spPr>
          <a:xfrm>
            <a:off x="10868476" y="44281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90950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D60D-6003-6E28-3156-4F84B5D01CD2}"/>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B14462-20C1-496D-5854-6ED38889CF2A}"/>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1107440-E269-68FF-180F-9746CF0591A5}"/>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3C29C0D-3F93-030C-4EA4-7359CEC7EE7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ECD43E2-358C-0AFA-9F3F-01FC2640549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4F2DA1-E2D9-9597-A5FB-E2C1BA67440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A1196A69-1A7F-A2AF-818E-6BAD4B6216C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0" name="Slide Number Placeholder 5">
            <a:extLst>
              <a:ext uri="{FF2B5EF4-FFF2-40B4-BE49-F238E27FC236}">
                <a16:creationId xmlns:a16="http://schemas.microsoft.com/office/drawing/2014/main" id="{FD5BF031-D22D-2B9D-6F91-270A7D9ABAD7}"/>
              </a:ext>
            </a:extLst>
          </p:cNvPr>
          <p:cNvSpPr>
            <a:spLocks noGrp="1"/>
          </p:cNvSpPr>
          <p:nvPr>
            <p:ph type="sldNum" sz="quarter" idx="12"/>
          </p:nvPr>
        </p:nvSpPr>
        <p:spPr>
          <a:xfrm>
            <a:off x="10868476" y="44281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299627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2609-AD63-12A2-0D76-1CA3EC72644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B6132C3-30C9-097B-6618-3DBB60147119}"/>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6DDF58A6-E4CA-37C5-09E2-36ADF79EFD9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0C11D29-764D-C778-0A46-805BF678FB17}"/>
              </a:ext>
            </a:extLst>
          </p:cNvPr>
          <p:cNvSpPr>
            <a:spLocks noGrp="1"/>
          </p:cNvSpPr>
          <p:nvPr>
            <p:ph type="sldNum" sz="quarter" idx="12"/>
          </p:nvPr>
        </p:nvSpPr>
        <p:spPr>
          <a:xfrm>
            <a:off x="10868476" y="44281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1672258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C5175-29E1-D9C8-C921-C7A1B094B0A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870935CF-172F-A31E-94FF-382502ABF8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B8C7033-F217-06EB-E780-7C7D217C68B1}"/>
              </a:ext>
            </a:extLst>
          </p:cNvPr>
          <p:cNvSpPr>
            <a:spLocks noGrp="1"/>
          </p:cNvSpPr>
          <p:nvPr>
            <p:ph type="sldNum" sz="quarter" idx="12"/>
          </p:nvPr>
        </p:nvSpPr>
        <p:spPr>
          <a:xfrm>
            <a:off x="8610600" y="6356350"/>
            <a:ext cx="2743200" cy="365125"/>
          </a:xfrm>
          <a:prstGeom prst="rect">
            <a:avLst/>
          </a:prstGeom>
        </p:spPr>
        <p:txBody>
          <a:bodyPr/>
          <a:lstStyle/>
          <a:p>
            <a:fld id="{99796CDD-A2A5-6F43-8CFC-2CE508FED830}" type="slidenum">
              <a:rPr lang="en-US" smtClean="0"/>
              <a:t>‹#›</a:t>
            </a:fld>
            <a:endParaRPr lang="en-US"/>
          </a:p>
        </p:txBody>
      </p:sp>
      <p:sp>
        <p:nvSpPr>
          <p:cNvPr id="6" name="Slide Number Placeholder 5">
            <a:extLst>
              <a:ext uri="{FF2B5EF4-FFF2-40B4-BE49-F238E27FC236}">
                <a16:creationId xmlns:a16="http://schemas.microsoft.com/office/drawing/2014/main" id="{316BF9D8-B18A-63C9-372A-10301F4E0202}"/>
              </a:ext>
            </a:extLst>
          </p:cNvPr>
          <p:cNvSpPr txBox="1">
            <a:spLocks/>
          </p:cNvSpPr>
          <p:nvPr userDrawn="1"/>
        </p:nvSpPr>
        <p:spPr>
          <a:xfrm>
            <a:off x="10868476" y="442812"/>
            <a:ext cx="505522" cy="365125"/>
          </a:xfrm>
          <a:prstGeom prst="rect">
            <a:avLst/>
          </a:prstGeom>
          <a:noFill/>
        </p:spPr>
        <p:txBody>
          <a:bodyPr vert="horz" lIns="91440" tIns="45720" rIns="91440" bIns="45720" rtlCol="0" anchor="ctr"/>
          <a:lstStyle>
            <a:defPPr>
              <a:defRPr lang="en-US"/>
            </a:defPPr>
            <a:lvl1pPr marL="0" marR="0" indent="0" algn="ctr" defTabSz="914400" rtl="0" eaLnBrk="1" fontAlgn="auto" latinLnBrk="0" hangingPunct="1">
              <a:lnSpc>
                <a:spcPct val="100000"/>
              </a:lnSpc>
              <a:spcBef>
                <a:spcPts val="0"/>
              </a:spcBef>
              <a:spcAft>
                <a:spcPts val="0"/>
              </a:spcAft>
              <a:buClrTx/>
              <a:buSzTx/>
              <a:buFontTx/>
              <a:buNone/>
              <a:tabLst/>
              <a:defRPr sz="1600" b="1" kern="1200">
                <a:solidFill>
                  <a:schemeClr val="accent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7649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97BD-5E41-45B9-6505-D0EB47E9EDC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EFA9263-DF49-39C2-A6CA-9C20D0B3D97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873BDD-695F-040A-C406-F35E761426A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A2569-665F-E169-5BFB-5E63A3E30D7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8FF790A8-6791-98E3-6616-B6382B65AD2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4CADD1D-3A64-3E6A-33FC-D13401C2E38B}"/>
              </a:ext>
            </a:extLst>
          </p:cNvPr>
          <p:cNvSpPr>
            <a:spLocks noGrp="1"/>
          </p:cNvSpPr>
          <p:nvPr>
            <p:ph type="sldNum" sz="quarter" idx="12"/>
          </p:nvPr>
        </p:nvSpPr>
        <p:spPr>
          <a:xfrm>
            <a:off x="8610600" y="6356350"/>
            <a:ext cx="2743200" cy="365125"/>
          </a:xfrm>
          <a:prstGeom prst="rect">
            <a:avLst/>
          </a:prstGeom>
        </p:spPr>
        <p:txBody>
          <a:bodyPr/>
          <a:lstStyle/>
          <a:p>
            <a:fld id="{99796CDD-A2A5-6F43-8CFC-2CE508FED830}" type="slidenum">
              <a:rPr lang="en-US" smtClean="0"/>
              <a:t>‹#›</a:t>
            </a:fld>
            <a:endParaRPr lang="en-US"/>
          </a:p>
        </p:txBody>
      </p:sp>
      <p:sp>
        <p:nvSpPr>
          <p:cNvPr id="8" name="Slide Number Placeholder 5">
            <a:extLst>
              <a:ext uri="{FF2B5EF4-FFF2-40B4-BE49-F238E27FC236}">
                <a16:creationId xmlns:a16="http://schemas.microsoft.com/office/drawing/2014/main" id="{3B6CBE36-E32B-6404-D424-AA9C4CAA6268}"/>
              </a:ext>
            </a:extLst>
          </p:cNvPr>
          <p:cNvSpPr txBox="1">
            <a:spLocks/>
          </p:cNvSpPr>
          <p:nvPr userDrawn="1"/>
        </p:nvSpPr>
        <p:spPr>
          <a:xfrm>
            <a:off x="10868476" y="442812"/>
            <a:ext cx="505522" cy="365125"/>
          </a:xfrm>
          <a:prstGeom prst="rect">
            <a:avLst/>
          </a:prstGeom>
          <a:noFill/>
        </p:spPr>
        <p:txBody>
          <a:bodyPr vert="horz" lIns="91440" tIns="45720" rIns="91440" bIns="45720" rtlCol="0" anchor="ctr"/>
          <a:lstStyle>
            <a:defPPr>
              <a:defRPr lang="en-US"/>
            </a:defPPr>
            <a:lvl1pPr marL="0" marR="0" indent="0" algn="ctr" defTabSz="914400" rtl="0" eaLnBrk="1" fontAlgn="auto" latinLnBrk="0" hangingPunct="1">
              <a:lnSpc>
                <a:spcPct val="100000"/>
              </a:lnSpc>
              <a:spcBef>
                <a:spcPts val="0"/>
              </a:spcBef>
              <a:spcAft>
                <a:spcPts val="0"/>
              </a:spcAft>
              <a:buClrTx/>
              <a:buSzTx/>
              <a:buFontTx/>
              <a:buNone/>
              <a:tabLst/>
              <a:defRPr sz="1600" b="1" kern="1200">
                <a:solidFill>
                  <a:schemeClr val="accent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420631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156BD-17A3-B9CC-7CB9-54F2AA44729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01FF16A-2328-305A-44EB-6BDB35FC16AB}"/>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FB3456-99D8-A19F-CC36-CD132A963E7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040E70-A524-6868-610B-6CDF93AA8CC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0D7316E-62EE-AC78-AB31-F7B59460A7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6025898-B1FB-85BE-0B64-91A7FD155AA7}"/>
              </a:ext>
            </a:extLst>
          </p:cNvPr>
          <p:cNvSpPr>
            <a:spLocks noGrp="1"/>
          </p:cNvSpPr>
          <p:nvPr>
            <p:ph type="sldNum" sz="quarter" idx="12"/>
          </p:nvPr>
        </p:nvSpPr>
        <p:spPr>
          <a:xfrm>
            <a:off x="8610600" y="6356350"/>
            <a:ext cx="2743200" cy="365125"/>
          </a:xfrm>
          <a:prstGeom prst="rect">
            <a:avLst/>
          </a:prstGeom>
        </p:spPr>
        <p:txBody>
          <a:bodyPr/>
          <a:lstStyle/>
          <a:p>
            <a:fld id="{99796CDD-A2A5-6F43-8CFC-2CE508FED830}" type="slidenum">
              <a:rPr lang="en-US" smtClean="0"/>
              <a:t>‹#›</a:t>
            </a:fld>
            <a:endParaRPr lang="en-US"/>
          </a:p>
        </p:txBody>
      </p:sp>
      <p:sp>
        <p:nvSpPr>
          <p:cNvPr id="8" name="Slide Number Placeholder 5">
            <a:extLst>
              <a:ext uri="{FF2B5EF4-FFF2-40B4-BE49-F238E27FC236}">
                <a16:creationId xmlns:a16="http://schemas.microsoft.com/office/drawing/2014/main" id="{30EF1F24-CEF7-8ADA-E7C5-1AC649D41040}"/>
              </a:ext>
            </a:extLst>
          </p:cNvPr>
          <p:cNvSpPr txBox="1">
            <a:spLocks/>
          </p:cNvSpPr>
          <p:nvPr userDrawn="1"/>
        </p:nvSpPr>
        <p:spPr>
          <a:xfrm>
            <a:off x="10868476" y="442812"/>
            <a:ext cx="505522" cy="365125"/>
          </a:xfrm>
          <a:prstGeom prst="rect">
            <a:avLst/>
          </a:prstGeom>
          <a:noFill/>
        </p:spPr>
        <p:txBody>
          <a:bodyPr vert="horz" lIns="91440" tIns="45720" rIns="91440" bIns="45720" rtlCol="0" anchor="ctr"/>
          <a:lstStyle>
            <a:defPPr>
              <a:defRPr lang="en-US"/>
            </a:defPPr>
            <a:lvl1pPr marL="0" marR="0" indent="0" algn="ctr" defTabSz="914400" rtl="0" eaLnBrk="1" fontAlgn="auto" latinLnBrk="0" hangingPunct="1">
              <a:lnSpc>
                <a:spcPct val="100000"/>
              </a:lnSpc>
              <a:spcBef>
                <a:spcPts val="0"/>
              </a:spcBef>
              <a:spcAft>
                <a:spcPts val="0"/>
              </a:spcAft>
              <a:buClrTx/>
              <a:buSzTx/>
              <a:buFontTx/>
              <a:buNone/>
              <a:tabLst/>
              <a:defRPr sz="1600" b="1" kern="1200">
                <a:solidFill>
                  <a:schemeClr val="accent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796CDD-A2A5-6F43-8CFC-2CE508FED830}" type="slidenum">
              <a:rPr lang="en-US" smtClean="0"/>
              <a:pPr/>
              <a:t>‹#›</a:t>
            </a:fld>
            <a:endParaRPr lang="en-US" dirty="0"/>
          </a:p>
        </p:txBody>
      </p:sp>
    </p:spTree>
    <p:extLst>
      <p:ext uri="{BB962C8B-B14F-4D97-AF65-F5344CB8AC3E}">
        <p14:creationId xmlns:p14="http://schemas.microsoft.com/office/powerpoint/2010/main" val="1791359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6000"/>
            <a:lum/>
          </a:blip>
          <a:srcRect/>
          <a:stretch>
            <a:fillRect/>
          </a:stretch>
        </a:blip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3032A30E-89CB-A9F3-1770-A5D34D51C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3" name="Title Placeholder 22">
            <a:extLst>
              <a:ext uri="{FF2B5EF4-FFF2-40B4-BE49-F238E27FC236}">
                <a16:creationId xmlns:a16="http://schemas.microsoft.com/office/drawing/2014/main" id="{3BE31DE9-4045-172F-6D0D-E7FBCA6ABD4B}"/>
              </a:ext>
            </a:extLst>
          </p:cNvPr>
          <p:cNvSpPr>
            <a:spLocks noGrp="1"/>
          </p:cNvSpPr>
          <p:nvPr>
            <p:ph type="title"/>
          </p:nvPr>
        </p:nvSpPr>
        <p:spPr>
          <a:xfrm>
            <a:off x="774096" y="470884"/>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26" name="Slide Number Placeholder 25">
            <a:extLst>
              <a:ext uri="{FF2B5EF4-FFF2-40B4-BE49-F238E27FC236}">
                <a16:creationId xmlns:a16="http://schemas.microsoft.com/office/drawing/2014/main" id="{C9EE8380-87E1-872B-68BF-6FB44BAA7C15}"/>
              </a:ext>
            </a:extLst>
          </p:cNvPr>
          <p:cNvSpPr>
            <a:spLocks noGrp="1"/>
          </p:cNvSpPr>
          <p:nvPr>
            <p:ph type="sldNum" sz="quarter" idx="4"/>
          </p:nvPr>
        </p:nvSpPr>
        <p:spPr>
          <a:xfrm>
            <a:off x="11602994" y="182562"/>
            <a:ext cx="433711" cy="365125"/>
          </a:xfrm>
          <a:prstGeom prst="rect">
            <a:avLst/>
          </a:prstGeom>
          <a:noFill/>
        </p:spPr>
        <p:txBody>
          <a:bodyPr vert="horz" lIns="91440" tIns="45720" rIns="91440" bIns="45720" rtlCol="0" anchor="ctr"/>
          <a:lstStyle>
            <a:lvl1pPr algn="r">
              <a:defRPr sz="1600" b="1">
                <a:solidFill>
                  <a:schemeClr val="bg1"/>
                </a:solidFill>
              </a:defRPr>
            </a:lvl1pPr>
          </a:lstStyle>
          <a:p>
            <a:fld id="{99796CDD-A2A5-6F43-8CFC-2CE508FED830}" type="slidenum">
              <a:rPr lang="en-US" smtClean="0"/>
              <a:pPr/>
              <a:t>‹#›</a:t>
            </a:fld>
            <a:endParaRPr lang="en-US" dirty="0"/>
          </a:p>
        </p:txBody>
      </p:sp>
      <p:sp>
        <p:nvSpPr>
          <p:cNvPr id="5" name="Frame 15">
            <a:extLst>
              <a:ext uri="{FF2B5EF4-FFF2-40B4-BE49-F238E27FC236}">
                <a16:creationId xmlns:a16="http://schemas.microsoft.com/office/drawing/2014/main" id="{F8A198B4-D793-3166-8013-775B7100443D}"/>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857250 w 12192000"/>
              <a:gd name="connsiteY9"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857250 w 12192000"/>
              <a:gd name="connsiteY10"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857250 w 12192000"/>
              <a:gd name="connsiteY5" fmla="*/ 857250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857250 w 12192000"/>
              <a:gd name="connsiteY10" fmla="*/ 857250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75078 w 12192000"/>
              <a:gd name="connsiteY5" fmla="*/ 175078 h 6858000"/>
              <a:gd name="connsiteX6" fmla="*/ 857250 w 12192000"/>
              <a:gd name="connsiteY6" fmla="*/ 6000750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175078 w 12192000"/>
              <a:gd name="connsiteY10" fmla="*/ 175078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75078 w 12192000"/>
              <a:gd name="connsiteY5" fmla="*/ 175078 h 6858000"/>
              <a:gd name="connsiteX6" fmla="*/ 131535 w 12192000"/>
              <a:gd name="connsiteY6" fmla="*/ 6770007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175078 w 12192000"/>
              <a:gd name="connsiteY10" fmla="*/ 175078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1334750 w 12192000"/>
              <a:gd name="connsiteY7" fmla="*/ 6000750 h 6858000"/>
              <a:gd name="connsiteX8" fmla="*/ 11334750 w 12192000"/>
              <a:gd name="connsiteY8" fmla="*/ 857250 h 6858000"/>
              <a:gd name="connsiteX9" fmla="*/ 3773714 w 12192000"/>
              <a:gd name="connsiteY9" fmla="*/ 8418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1334750 w 12192000"/>
              <a:gd name="connsiteY7" fmla="*/ 6000750 h 6858000"/>
              <a:gd name="connsiteX8" fmla="*/ 12045950 w 12192000"/>
              <a:gd name="connsiteY8" fmla="*/ 131536 h 6858000"/>
              <a:gd name="connsiteX9" fmla="*/ 3773714 w 12192000"/>
              <a:gd name="connsiteY9" fmla="*/ 8418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773714 w 12192000"/>
              <a:gd name="connsiteY9" fmla="*/ 841829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744685 w 12192000"/>
              <a:gd name="connsiteY9" fmla="*/ 159657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831771 w 12192000"/>
              <a:gd name="connsiteY9" fmla="*/ 508000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131536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44350 w 12192000"/>
              <a:gd name="connsiteY8" fmla="*/ 291193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2045950 w 12192000"/>
              <a:gd name="connsiteY8" fmla="*/ 218622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73378 w 12192000"/>
              <a:gd name="connsiteY8" fmla="*/ 131537 h 6858000"/>
              <a:gd name="connsiteX9" fmla="*/ 37882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73378 w 12192000"/>
              <a:gd name="connsiteY8" fmla="*/ 131537 h 6858000"/>
              <a:gd name="connsiteX9" fmla="*/ 3889828 w 12192000"/>
              <a:gd name="connsiteY9" fmla="*/ 885371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45950 w 12192000"/>
              <a:gd name="connsiteY7" fmla="*/ 6726465 h 6858000"/>
              <a:gd name="connsiteX8" fmla="*/ 11973378 w 12192000"/>
              <a:gd name="connsiteY8" fmla="*/ 131537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02407 w 12192000"/>
              <a:gd name="connsiteY7" fmla="*/ 6610351 h 6858000"/>
              <a:gd name="connsiteX8" fmla="*/ 11973378 w 12192000"/>
              <a:gd name="connsiteY8" fmla="*/ 131537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1973378 w 12192000"/>
              <a:gd name="connsiteY8" fmla="*/ 131537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889828 w 12192000"/>
              <a:gd name="connsiteY9" fmla="*/ 145143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947885 w 12192000"/>
              <a:gd name="connsiteY9" fmla="*/ 377371 h 6858000"/>
              <a:gd name="connsiteX10" fmla="*/ 131535 w 12192000"/>
              <a:gd name="connsiteY10" fmla="*/ 131535 h 6858000"/>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5" fmla="*/ 131535 w 12192000"/>
              <a:gd name="connsiteY5" fmla="*/ 131535 h 6858000"/>
              <a:gd name="connsiteX6" fmla="*/ 131535 w 12192000"/>
              <a:gd name="connsiteY6" fmla="*/ 6770007 h 6858000"/>
              <a:gd name="connsiteX7" fmla="*/ 12074979 w 12192000"/>
              <a:gd name="connsiteY7" fmla="*/ 6726466 h 6858000"/>
              <a:gd name="connsiteX8" fmla="*/ 12045950 w 12192000"/>
              <a:gd name="connsiteY8" fmla="*/ 117023 h 6858000"/>
              <a:gd name="connsiteX9" fmla="*/ 3889828 w 12192000"/>
              <a:gd name="connsiteY9" fmla="*/ 145143 h 6858000"/>
              <a:gd name="connsiteX10" fmla="*/ 131535 w 12192000"/>
              <a:gd name="connsiteY10" fmla="*/ 13153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2192000" y="0"/>
                </a:lnTo>
                <a:lnTo>
                  <a:pt x="12192000" y="6858000"/>
                </a:lnTo>
                <a:lnTo>
                  <a:pt x="0" y="6858000"/>
                </a:lnTo>
                <a:lnTo>
                  <a:pt x="0" y="0"/>
                </a:lnTo>
                <a:close/>
                <a:moveTo>
                  <a:pt x="131535" y="131535"/>
                </a:moveTo>
                <a:lnTo>
                  <a:pt x="131535" y="6770007"/>
                </a:lnTo>
                <a:lnTo>
                  <a:pt x="12074979" y="6726466"/>
                </a:lnTo>
                <a:lnTo>
                  <a:pt x="12045950" y="117023"/>
                </a:lnTo>
                <a:lnTo>
                  <a:pt x="3889828" y="145143"/>
                </a:lnTo>
                <a:lnTo>
                  <a:pt x="131535" y="131535"/>
                </a:lnTo>
                <a:close/>
              </a:path>
            </a:pathLst>
          </a:custGeom>
          <a:blipFill dpi="0" rotWithShape="1">
            <a:blip r:embed="rId1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2297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https://miro.medium.com/v2/resize:fit:760/1*d6o_ku_9XJkcNyyxCFUqLg.png"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567961" y="1876635"/>
            <a:ext cx="8577933" cy="1243930"/>
          </a:xfrm>
          <a:prstGeom prst="rect">
            <a:avLst/>
          </a:prstGeom>
        </p:spPr>
        <p:txBody>
          <a:bodyPr vert="horz" wrap="square" lIns="0" tIns="12700" rIns="0" bIns="0" rtlCol="0">
            <a:spAutoFit/>
          </a:bodyPr>
          <a:lstStyle/>
          <a:p>
            <a:pPr marL="12700" algn="ctr">
              <a:lnSpc>
                <a:spcPct val="100000"/>
              </a:lnSpc>
              <a:spcBef>
                <a:spcPts val="100"/>
              </a:spcBef>
              <a:tabLst>
                <a:tab pos="4352290" algn="l"/>
              </a:tabLst>
            </a:pPr>
            <a:r>
              <a:rPr kumimoji="0" lang="en-US" sz="4000" b="1" i="0" u="sng" strike="noStrike" kern="1200" cap="none" spc="0" normalizeH="0" baseline="0" noProof="0" dirty="0">
                <a:ln>
                  <a:noFill/>
                </a:ln>
                <a:solidFill>
                  <a:schemeClr val="accent6">
                    <a:lumMod val="75000"/>
                  </a:schemeClr>
                </a:solidFill>
                <a:effectLst>
                  <a:outerShdw blurRad="50800" dist="38100" dir="5400000" algn="t" rotWithShape="0">
                    <a:prstClr val="black">
                      <a:alpha val="40000"/>
                    </a:prstClr>
                  </a:outerShdw>
                </a:effectLst>
                <a:uLnTx/>
                <a:uFillTx/>
                <a:latin typeface="Calibri"/>
                <a:ea typeface="+mj-ea"/>
                <a:cs typeface="+mj-cs"/>
              </a:rPr>
              <a:t>Implementation of Football Analytics with Data Revolution</a:t>
            </a:r>
            <a:endParaRPr sz="4000" u="sng" dirty="0">
              <a:solidFill>
                <a:schemeClr val="accent6">
                  <a:lumMod val="75000"/>
                </a:schemeClr>
              </a:solidFill>
              <a:latin typeface="Arial"/>
              <a:cs typeface="Arial"/>
            </a:endParaRPr>
          </a:p>
        </p:txBody>
      </p:sp>
      <p:sp>
        <p:nvSpPr>
          <p:cNvPr id="11" name="object 11"/>
          <p:cNvSpPr txBox="1"/>
          <p:nvPr/>
        </p:nvSpPr>
        <p:spPr>
          <a:xfrm>
            <a:off x="4726719" y="3476342"/>
            <a:ext cx="2260416" cy="1234184"/>
          </a:xfrm>
          <a:prstGeom prst="rect">
            <a:avLst/>
          </a:prstGeom>
        </p:spPr>
        <p:txBody>
          <a:bodyPr vert="horz" wrap="square" lIns="0" tIns="12700" rIns="0" bIns="0" rtlCol="0" anchor="ctr">
            <a:spAutoFit/>
          </a:bodyPr>
          <a:lstStyle/>
          <a:p>
            <a:pPr algn="ctr">
              <a:lnSpc>
                <a:spcPct val="115000"/>
              </a:lnSpc>
              <a:spcBef>
                <a:spcPts val="855"/>
              </a:spcBef>
              <a:tabLst>
                <a:tab pos="5582285" algn="l"/>
              </a:tabLst>
            </a:pPr>
            <a:r>
              <a:rPr lang="en-IN" sz="2400" b="1" dirty="0" smtClean="0">
                <a:solidFill>
                  <a:schemeClr val="accent6">
                    <a:lumMod val="75000"/>
                  </a:schemeClr>
                </a:solidFill>
                <a:ea typeface="Times New Roman" panose="02020603050405020304" pitchFamily="18" charset="0"/>
                <a:cs typeface="Arial" panose="020B0604020202020204" pitchFamily="34" charset="0"/>
              </a:rPr>
              <a:t>Presented By</a:t>
            </a:r>
            <a:r>
              <a:rPr lang="en-IN" sz="2400" b="1" dirty="0" smtClean="0">
                <a:solidFill>
                  <a:schemeClr val="accent6">
                    <a:lumMod val="75000"/>
                  </a:schemeClr>
                </a:solidFill>
                <a:effectLst/>
                <a:ea typeface="Times New Roman" panose="02020603050405020304" pitchFamily="18" charset="0"/>
                <a:cs typeface="Arial" panose="020B0604020202020204" pitchFamily="34" charset="0"/>
              </a:rPr>
              <a:t>: </a:t>
            </a:r>
          </a:p>
          <a:p>
            <a:pPr algn="ctr">
              <a:lnSpc>
                <a:spcPct val="115000"/>
              </a:lnSpc>
              <a:spcBef>
                <a:spcPts val="855"/>
              </a:spcBef>
              <a:tabLst>
                <a:tab pos="5582285" algn="l"/>
              </a:tabLst>
            </a:pPr>
            <a:r>
              <a:rPr lang="en-IN" sz="2400" b="1" u="sng" dirty="0" smtClean="0">
                <a:solidFill>
                  <a:schemeClr val="accent6">
                    <a:lumMod val="75000"/>
                  </a:schemeClr>
                </a:solidFill>
                <a:ea typeface="Times New Roman" panose="02020603050405020304" pitchFamily="18" charset="0"/>
                <a:cs typeface="Arial" panose="020B0604020202020204" pitchFamily="34" charset="0"/>
              </a:rPr>
              <a:t>KANISHK KUMAR</a:t>
            </a:r>
            <a:endParaRPr lang="en-IN" sz="2400" b="1" u="sng" dirty="0">
              <a:solidFill>
                <a:schemeClr val="accent6">
                  <a:lumMod val="75000"/>
                </a:schemeClr>
              </a:solidFill>
              <a:effectLst/>
              <a:ea typeface="Times New Roman" panose="02020603050405020304" pitchFamily="18" charset="0"/>
              <a:cs typeface="Arial" panose="020B0604020202020204" pitchFamily="34" charset="0"/>
            </a:endParaRPr>
          </a:p>
          <a:p>
            <a:pPr marL="12700" marR="5080" algn="ctr">
              <a:lnSpc>
                <a:spcPts val="1900"/>
              </a:lnSpc>
              <a:spcBef>
                <a:spcPts val="70"/>
              </a:spcBef>
            </a:pPr>
            <a:endParaRPr sz="2400" b="1" dirty="0">
              <a:solidFill>
                <a:schemeClr val="accent6">
                  <a:lumMod val="75000"/>
                </a:schemeClr>
              </a:solidFill>
              <a:cs typeface="Arial"/>
            </a:endParaRPr>
          </a:p>
        </p:txBody>
      </p:sp>
      <p:sp>
        <p:nvSpPr>
          <p:cNvPr id="3" name="Rectangle 2"/>
          <p:cNvSpPr/>
          <p:nvPr/>
        </p:nvSpPr>
        <p:spPr>
          <a:xfrm>
            <a:off x="1567961" y="5066303"/>
            <a:ext cx="8979877" cy="410882"/>
          </a:xfrm>
          <a:prstGeom prst="rect">
            <a:avLst/>
          </a:prstGeom>
        </p:spPr>
        <p:txBody>
          <a:bodyPr wrap="square">
            <a:spAutoFit/>
          </a:bodyPr>
          <a:lstStyle/>
          <a:p>
            <a:pPr algn="ctr">
              <a:lnSpc>
                <a:spcPct val="115000"/>
              </a:lnSpc>
              <a:spcBef>
                <a:spcPts val="855"/>
              </a:spcBef>
              <a:tabLst>
                <a:tab pos="5582285" algn="l"/>
              </a:tabLst>
            </a:pPr>
            <a:r>
              <a:rPr lang="en-IN" b="1" spc="-5" dirty="0" smtClean="0">
                <a:solidFill>
                  <a:schemeClr val="accent6">
                    <a:lumMod val="75000"/>
                  </a:schemeClr>
                </a:solidFill>
                <a:cs typeface="Arial"/>
              </a:rPr>
              <a:t>Submitted to:</a:t>
            </a:r>
            <a:r>
              <a:rPr lang="en-IN" b="1" spc="-10" dirty="0" smtClean="0">
                <a:solidFill>
                  <a:schemeClr val="accent6">
                    <a:lumMod val="75000"/>
                  </a:schemeClr>
                </a:solidFill>
                <a:cs typeface="Arial"/>
              </a:rPr>
              <a:t> </a:t>
            </a:r>
            <a:r>
              <a:rPr lang="en-IN" b="1" dirty="0">
                <a:solidFill>
                  <a:schemeClr val="accent6">
                    <a:lumMod val="75000"/>
                  </a:schemeClr>
                </a:solidFill>
                <a:ea typeface="Times New Roman" panose="02020603050405020304" pitchFamily="18" charset="0"/>
              </a:rPr>
              <a:t>Senior Developer,  Search Quality </a:t>
            </a:r>
            <a:r>
              <a:rPr lang="en-IN" b="1" dirty="0" err="1">
                <a:solidFill>
                  <a:schemeClr val="accent6">
                    <a:lumMod val="75000"/>
                  </a:schemeClr>
                </a:solidFill>
                <a:ea typeface="Times New Roman" panose="02020603050405020304" pitchFamily="18" charset="0"/>
              </a:rPr>
              <a:t>Dept</a:t>
            </a:r>
            <a:r>
              <a:rPr lang="en-IN" b="1" dirty="0">
                <a:solidFill>
                  <a:schemeClr val="accent6">
                    <a:lumMod val="75000"/>
                  </a:schemeClr>
                </a:solidFill>
                <a:ea typeface="Times New Roman" panose="02020603050405020304" pitchFamily="18" charset="0"/>
              </a:rPr>
              <a:t>, </a:t>
            </a:r>
            <a:r>
              <a:rPr lang="en-IN" b="1" dirty="0" err="1">
                <a:solidFill>
                  <a:schemeClr val="accent6">
                    <a:lumMod val="75000"/>
                  </a:schemeClr>
                </a:solidFill>
                <a:ea typeface="Times New Roman" panose="02020603050405020304" pitchFamily="18" charset="0"/>
              </a:rPr>
              <a:t>Yandex</a:t>
            </a:r>
            <a:r>
              <a:rPr lang="en-IN" b="1" dirty="0">
                <a:solidFill>
                  <a:schemeClr val="accent6">
                    <a:lumMod val="75000"/>
                  </a:schemeClr>
                </a:solidFill>
                <a:ea typeface="Times New Roman" panose="02020603050405020304" pitchFamily="18" charset="0"/>
              </a:rPr>
              <a:t>, </a:t>
            </a:r>
            <a:r>
              <a:rPr lang="en-IN" b="1" dirty="0" err="1">
                <a:solidFill>
                  <a:schemeClr val="accent6">
                    <a:lumMod val="75000"/>
                  </a:schemeClr>
                </a:solidFill>
                <a:ea typeface="Times New Roman" panose="02020603050405020304" pitchFamily="18" charset="0"/>
              </a:rPr>
              <a:t>Bardukov</a:t>
            </a:r>
            <a:r>
              <a:rPr lang="en-IN" b="1" dirty="0">
                <a:solidFill>
                  <a:schemeClr val="accent6">
                    <a:lumMod val="75000"/>
                  </a:schemeClr>
                </a:solidFill>
                <a:ea typeface="Times New Roman" panose="02020603050405020304" pitchFamily="18" charset="0"/>
              </a:rPr>
              <a:t> Anatoly </a:t>
            </a:r>
            <a:r>
              <a:rPr lang="en-IN" b="1" dirty="0" err="1">
                <a:solidFill>
                  <a:schemeClr val="accent6">
                    <a:lumMod val="75000"/>
                  </a:schemeClr>
                </a:solidFill>
                <a:ea typeface="Times New Roman" panose="02020603050405020304" pitchFamily="18" charset="0"/>
              </a:rPr>
              <a:t>Andreevich</a:t>
            </a:r>
            <a:endParaRPr lang="en-IN" b="1" dirty="0">
              <a:solidFill>
                <a:schemeClr val="accent6">
                  <a:lumMod val="75000"/>
                </a:schemeClr>
              </a:solidFill>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9F36F3-443B-55DA-429F-32DE56B89839}"/>
              </a:ext>
            </a:extLst>
          </p:cNvPr>
          <p:cNvSpPr>
            <a:spLocks noGrp="1"/>
          </p:cNvSpPr>
          <p:nvPr>
            <p:ph type="sldNum" sz="quarter" idx="12"/>
          </p:nvPr>
        </p:nvSpPr>
        <p:spPr>
          <a:noFill/>
        </p:spPr>
        <p:txBody>
          <a:bodyPr/>
          <a:lstStyle/>
          <a:p>
            <a:fld id="{99796CDD-A2A5-6F43-8CFC-2CE508FED830}" type="slidenum">
              <a:rPr lang="en-US" smtClean="0"/>
              <a:pPr/>
              <a:t>10</a:t>
            </a:fld>
            <a:endParaRPr lang="en-US" dirty="0"/>
          </a:p>
        </p:txBody>
      </p:sp>
      <p:sp>
        <p:nvSpPr>
          <p:cNvPr id="6" name="Title 1">
            <a:extLst>
              <a:ext uri="{FF2B5EF4-FFF2-40B4-BE49-F238E27FC236}">
                <a16:creationId xmlns:a16="http://schemas.microsoft.com/office/drawing/2014/main" id="{C4ED64CA-5E75-5800-F008-FE5EDAE4F41C}"/>
              </a:ext>
            </a:extLst>
          </p:cNvPr>
          <p:cNvSpPr>
            <a:spLocks noGrp="1"/>
          </p:cNvSpPr>
          <p:nvPr>
            <p:ph type="title" idx="4294967295"/>
          </p:nvPr>
        </p:nvSpPr>
        <p:spPr>
          <a:xfrm>
            <a:off x="2066189" y="442812"/>
            <a:ext cx="7948250" cy="943178"/>
          </a:xfrm>
          <a:noFill/>
        </p:spPr>
        <p:txBody>
          <a:bodyPr>
            <a:noAutofit/>
          </a:bodyPr>
          <a:lstStyle/>
          <a:p>
            <a:pPr algn="ctr"/>
            <a:r>
              <a:rPr lang="en-IN" sz="2000" b="1" u="sng" kern="0" dirty="0">
                <a:solidFill>
                  <a:schemeClr val="accent6">
                    <a:lumMod val="75000"/>
                  </a:schemeClr>
                </a:solidFill>
                <a:effectLst/>
                <a:latin typeface="Calibri (Body)"/>
                <a:ea typeface="Times New Roman" panose="02020603050405020304" pitchFamily="18" charset="0"/>
              </a:rPr>
              <a:t>BUILDING A BASIC LOGISTIC REGRESSION MODEL</a:t>
            </a:r>
            <a:r>
              <a:rPr lang="en-IN" sz="2000" u="sng" dirty="0">
                <a:solidFill>
                  <a:schemeClr val="accent6">
                    <a:lumMod val="75000"/>
                  </a:schemeClr>
                </a:solidFill>
                <a:effectLst/>
                <a:latin typeface="Calibri (Body)"/>
              </a:rPr>
              <a:t> </a:t>
            </a:r>
            <a:endParaRPr lang="en-US" sz="2000" b="1" u="sng" dirty="0">
              <a:solidFill>
                <a:schemeClr val="accent6">
                  <a:lumMod val="75000"/>
                </a:schemeClr>
              </a:solidFill>
              <a:latin typeface="Calibri (Body)"/>
            </a:endParaRPr>
          </a:p>
        </p:txBody>
      </p:sp>
      <p:sp>
        <p:nvSpPr>
          <p:cNvPr id="7" name="TextBox 6">
            <a:extLst>
              <a:ext uri="{FF2B5EF4-FFF2-40B4-BE49-F238E27FC236}">
                <a16:creationId xmlns:a16="http://schemas.microsoft.com/office/drawing/2014/main" id="{E8EE2F2F-CB0D-3837-BC58-C7C7A6A80898}"/>
              </a:ext>
            </a:extLst>
          </p:cNvPr>
          <p:cNvSpPr txBox="1"/>
          <p:nvPr/>
        </p:nvSpPr>
        <p:spPr>
          <a:xfrm>
            <a:off x="2179059" y="2121990"/>
            <a:ext cx="7729869" cy="2554545"/>
          </a:xfrm>
          <a:prstGeom prst="rect">
            <a:avLst/>
          </a:prstGeom>
          <a:noFill/>
        </p:spPr>
        <p:txBody>
          <a:bodyPr wrap="square" rtlCol="0">
            <a:spAutoFit/>
          </a:bodyPr>
          <a:lstStyle/>
          <a:p>
            <a:pPr algn="just">
              <a:lnSpc>
                <a:spcPct val="200000"/>
              </a:lnSpc>
            </a:pPr>
            <a:r>
              <a:rPr lang="en-IN" sz="2000" b="1" kern="0" dirty="0">
                <a:solidFill>
                  <a:schemeClr val="accent6">
                    <a:lumMod val="75000"/>
                  </a:schemeClr>
                </a:solidFill>
                <a:effectLst/>
                <a:ea typeface="Times New Roman" panose="02020603050405020304" pitchFamily="18" charset="0"/>
              </a:rPr>
              <a:t>Once the model is created, you need to fit (or train) it. Model fitting is the process of determining the coefficients </a:t>
            </a:r>
            <a:r>
              <a:rPr lang="en-IN" sz="2000" b="1" kern="0" dirty="0">
                <a:solidFill>
                  <a:schemeClr val="accent6">
                    <a:lumMod val="75000"/>
                  </a:schemeClr>
                </a:solidFill>
                <a:effectLst/>
                <a:ea typeface="Times New Roman" panose="02020603050405020304" pitchFamily="18" charset="0"/>
                <a:cs typeface="Cambria Math" panose="02040503050406030204" pitchFamily="18" charset="0"/>
              </a:rPr>
              <a:t>𝑏</a:t>
            </a:r>
            <a:r>
              <a:rPr lang="en-IN" sz="2000" b="1" kern="0" dirty="0">
                <a:solidFill>
                  <a:schemeClr val="accent6">
                    <a:lumMod val="75000"/>
                  </a:schemeClr>
                </a:solidFill>
                <a:effectLst/>
                <a:ea typeface="Times New Roman" panose="02020603050405020304" pitchFamily="18" charset="0"/>
              </a:rPr>
              <a:t>₀, </a:t>
            </a:r>
            <a:r>
              <a:rPr lang="en-IN" sz="2000" b="1" kern="0" dirty="0">
                <a:solidFill>
                  <a:schemeClr val="accent6">
                    <a:lumMod val="75000"/>
                  </a:schemeClr>
                </a:solidFill>
                <a:effectLst/>
                <a:ea typeface="Times New Roman" panose="02020603050405020304" pitchFamily="18" charset="0"/>
                <a:cs typeface="Cambria Math" panose="02040503050406030204" pitchFamily="18" charset="0"/>
              </a:rPr>
              <a:t>𝑏</a:t>
            </a:r>
            <a:r>
              <a:rPr lang="en-IN" sz="2000" b="1" kern="0" dirty="0">
                <a:solidFill>
                  <a:schemeClr val="accent6">
                    <a:lumMod val="75000"/>
                  </a:schemeClr>
                </a:solidFill>
                <a:effectLst/>
                <a:ea typeface="Times New Roman" panose="02020603050405020304" pitchFamily="18" charset="0"/>
              </a:rPr>
              <a:t>₁, …, </a:t>
            </a:r>
            <a:r>
              <a:rPr lang="en-IN" sz="2000" b="1" kern="0" dirty="0">
                <a:solidFill>
                  <a:schemeClr val="accent6">
                    <a:lumMod val="75000"/>
                  </a:schemeClr>
                </a:solidFill>
                <a:effectLst/>
                <a:ea typeface="Times New Roman" panose="02020603050405020304" pitchFamily="18" charset="0"/>
                <a:cs typeface="Cambria Math" panose="02040503050406030204" pitchFamily="18" charset="0"/>
              </a:rPr>
              <a:t>𝑏</a:t>
            </a:r>
            <a:r>
              <a:rPr lang="en-IN" sz="2000" b="1" kern="0" dirty="0">
                <a:solidFill>
                  <a:schemeClr val="accent6">
                    <a:lumMod val="75000"/>
                  </a:schemeClr>
                </a:solidFill>
                <a:effectLst/>
                <a:ea typeface="Times New Roman" panose="02020603050405020304" pitchFamily="18" charset="0"/>
              </a:rPr>
              <a:t>ᵣ that correspond to the best value of the cost function. There is a feature combination of angle and length columns and labels are the outcome column.</a:t>
            </a:r>
            <a:endParaRPr lang="en-US" sz="2000" b="1" dirty="0">
              <a:solidFill>
                <a:schemeClr val="accent6">
                  <a:lumMod val="75000"/>
                </a:schemeClr>
              </a:solidFill>
            </a:endParaRPr>
          </a:p>
        </p:txBody>
      </p:sp>
      <p:sp>
        <p:nvSpPr>
          <p:cNvPr id="5" name="TextBox 4">
            <a:extLst>
              <a:ext uri="{FF2B5EF4-FFF2-40B4-BE49-F238E27FC236}">
                <a16:creationId xmlns:a16="http://schemas.microsoft.com/office/drawing/2014/main" id="{DD8B1D8B-DC25-6ED4-9E78-512C502FFC05}"/>
              </a:ext>
            </a:extLst>
          </p:cNvPr>
          <p:cNvSpPr txBox="1"/>
          <p:nvPr/>
        </p:nvSpPr>
        <p:spPr>
          <a:xfrm>
            <a:off x="7518174" y="6673601"/>
            <a:ext cx="2732684" cy="184666"/>
          </a:xfrm>
          <a:prstGeom prst="rect">
            <a:avLst/>
          </a:prstGeom>
          <a:noFill/>
        </p:spPr>
        <p:txBody>
          <a:bodyPr wrap="square" rtlCol="0">
            <a:spAutoFit/>
          </a:bodyPr>
          <a:lstStyle/>
          <a:p>
            <a:r>
              <a:rPr lang="en-IN" sz="600" dirty="0">
                <a:solidFill>
                  <a:schemeClr val="bg1"/>
                </a:solidFill>
                <a:effectLst/>
                <a:latin typeface="Times New Roman" panose="02020603050405020304" pitchFamily="18" charset="0"/>
                <a:ea typeface="Calibri" panose="020F0502020204030204" pitchFamily="34" charset="0"/>
              </a:rPr>
              <a:t>% of Accuracy of Correct predictions is 76.16</a:t>
            </a:r>
            <a:r>
              <a:rPr lang="en-IN" sz="600" dirty="0">
                <a:solidFill>
                  <a:schemeClr val="bg1"/>
                </a:solidFill>
                <a:effectLst/>
              </a:rPr>
              <a:t> </a:t>
            </a:r>
            <a:endParaRPr lang="en-US" sz="600" dirty="0">
              <a:solidFill>
                <a:schemeClr val="bg1"/>
              </a:solidFill>
            </a:endParaRPr>
          </a:p>
        </p:txBody>
      </p:sp>
    </p:spTree>
    <p:extLst>
      <p:ext uri="{BB962C8B-B14F-4D97-AF65-F5344CB8AC3E}">
        <p14:creationId xmlns:p14="http://schemas.microsoft.com/office/powerpoint/2010/main" val="1534503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796CDD-A2A5-6F43-8CFC-2CE508FED830}" type="slidenum">
              <a:rPr lang="en-US" smtClean="0"/>
              <a:pPr/>
              <a:t>11</a:t>
            </a:fld>
            <a:endParaRPr lang="en-US" dirty="0"/>
          </a:p>
        </p:txBody>
      </p:sp>
      <p:pic>
        <p:nvPicPr>
          <p:cNvPr id="4" name="Picture 3">
            <a:extLst>
              <a:ext uri="{FF2B5EF4-FFF2-40B4-BE49-F238E27FC236}">
                <a16:creationId xmlns:a16="http://schemas.microsoft.com/office/drawing/2014/main" id="{F70CF498-8BC6-373C-F1AB-D4EB5CAE3B27}"/>
              </a:ext>
            </a:extLst>
          </p:cNvPr>
          <p:cNvPicPr>
            <a:picLocks noChangeAspect="1"/>
          </p:cNvPicPr>
          <p:nvPr/>
        </p:nvPicPr>
        <p:blipFill>
          <a:blip r:embed="rId2"/>
          <a:stretch>
            <a:fillRect/>
          </a:stretch>
        </p:blipFill>
        <p:spPr>
          <a:xfrm>
            <a:off x="3043125" y="4744943"/>
            <a:ext cx="2971800" cy="800100"/>
          </a:xfrm>
          <a:prstGeom prst="rect">
            <a:avLst/>
          </a:prstGeom>
          <a:noFill/>
        </p:spPr>
      </p:pic>
      <p:pic>
        <p:nvPicPr>
          <p:cNvPr id="5" name="Picture 4">
            <a:extLst>
              <a:ext uri="{FF2B5EF4-FFF2-40B4-BE49-F238E27FC236}">
                <a16:creationId xmlns:a16="http://schemas.microsoft.com/office/drawing/2014/main" id="{69C7CB8E-8CC6-FD49-F565-F04EAD78BA0A}"/>
              </a:ext>
            </a:extLst>
          </p:cNvPr>
          <p:cNvPicPr>
            <a:picLocks noChangeAspect="1"/>
          </p:cNvPicPr>
          <p:nvPr/>
        </p:nvPicPr>
        <p:blipFill>
          <a:blip r:embed="rId3"/>
          <a:stretch>
            <a:fillRect/>
          </a:stretch>
        </p:blipFill>
        <p:spPr>
          <a:xfrm>
            <a:off x="8787204" y="2696425"/>
            <a:ext cx="2298700" cy="838200"/>
          </a:xfrm>
          <a:prstGeom prst="rect">
            <a:avLst/>
          </a:prstGeom>
          <a:noFill/>
        </p:spPr>
      </p:pic>
      <p:pic>
        <p:nvPicPr>
          <p:cNvPr id="6" name="Picture 5">
            <a:extLst>
              <a:ext uri="{FF2B5EF4-FFF2-40B4-BE49-F238E27FC236}">
                <a16:creationId xmlns:a16="http://schemas.microsoft.com/office/drawing/2014/main" id="{8171F08D-9A55-857A-622E-FB587DD62353}"/>
              </a:ext>
            </a:extLst>
          </p:cNvPr>
          <p:cNvPicPr>
            <a:picLocks noChangeAspect="1"/>
          </p:cNvPicPr>
          <p:nvPr/>
        </p:nvPicPr>
        <p:blipFill>
          <a:blip r:embed="rId4"/>
          <a:stretch>
            <a:fillRect/>
          </a:stretch>
        </p:blipFill>
        <p:spPr>
          <a:xfrm>
            <a:off x="8787204" y="4592543"/>
            <a:ext cx="2298700" cy="1104900"/>
          </a:xfrm>
          <a:prstGeom prst="rect">
            <a:avLst/>
          </a:prstGeom>
          <a:noFill/>
        </p:spPr>
      </p:pic>
      <p:sp>
        <p:nvSpPr>
          <p:cNvPr id="7" name="TextBox 6">
            <a:extLst>
              <a:ext uri="{FF2B5EF4-FFF2-40B4-BE49-F238E27FC236}">
                <a16:creationId xmlns:a16="http://schemas.microsoft.com/office/drawing/2014/main" id="{AC0EFF7D-D7E5-4BD8-9C33-2B4A7AF15959}"/>
              </a:ext>
            </a:extLst>
          </p:cNvPr>
          <p:cNvSpPr txBox="1"/>
          <p:nvPr/>
        </p:nvSpPr>
        <p:spPr>
          <a:xfrm>
            <a:off x="2051874" y="1670593"/>
            <a:ext cx="7771034" cy="646331"/>
          </a:xfrm>
          <a:prstGeom prst="rect">
            <a:avLst/>
          </a:prstGeom>
          <a:noFill/>
        </p:spPr>
        <p:txBody>
          <a:bodyPr wrap="square" rtlCol="0">
            <a:spAutoFit/>
          </a:bodyPr>
          <a:lstStyle/>
          <a:p>
            <a:pPr algn="ctr"/>
            <a:r>
              <a:rPr lang="en-IN" b="1" kern="0" dirty="0">
                <a:solidFill>
                  <a:schemeClr val="accent6">
                    <a:lumMod val="75000"/>
                  </a:schemeClr>
                </a:solidFill>
                <a:effectLst/>
                <a:ea typeface="Times New Roman" panose="02020603050405020304" pitchFamily="18" charset="0"/>
              </a:rPr>
              <a:t>AUC - ROC curve is a presentation evaluation for classifying problems at numerous threshold settings</a:t>
            </a:r>
            <a:r>
              <a:rPr lang="en-IN" b="1" dirty="0">
                <a:solidFill>
                  <a:schemeClr val="accent6">
                    <a:lumMod val="75000"/>
                  </a:schemeClr>
                </a:solidFill>
                <a:effectLst/>
              </a:rPr>
              <a:t> </a:t>
            </a:r>
            <a:endParaRPr lang="en-US" b="1" dirty="0">
              <a:solidFill>
                <a:schemeClr val="accent6">
                  <a:lumMod val="75000"/>
                </a:schemeClr>
              </a:solidFill>
            </a:endParaRPr>
          </a:p>
        </p:txBody>
      </p:sp>
      <p:sp>
        <p:nvSpPr>
          <p:cNvPr id="8" name="TextBox 7">
            <a:extLst>
              <a:ext uri="{FF2B5EF4-FFF2-40B4-BE49-F238E27FC236}">
                <a16:creationId xmlns:a16="http://schemas.microsoft.com/office/drawing/2014/main" id="{ED0CA5B0-2F73-4081-0C01-E47CA1A13AC6}"/>
              </a:ext>
            </a:extLst>
          </p:cNvPr>
          <p:cNvSpPr txBox="1"/>
          <p:nvPr/>
        </p:nvSpPr>
        <p:spPr>
          <a:xfrm>
            <a:off x="3339264" y="460287"/>
            <a:ext cx="5196254" cy="523220"/>
          </a:xfrm>
          <a:prstGeom prst="rect">
            <a:avLst/>
          </a:prstGeom>
          <a:noFill/>
        </p:spPr>
        <p:txBody>
          <a:bodyPr wrap="square">
            <a:spAutoFit/>
          </a:bodyPr>
          <a:lstStyle/>
          <a:p>
            <a:pPr algn="ctr"/>
            <a:r>
              <a:rPr lang="en-IN" sz="2800" b="1" i="0" u="sng" strike="noStrike" dirty="0">
                <a:solidFill>
                  <a:schemeClr val="accent6">
                    <a:lumMod val="75000"/>
                  </a:schemeClr>
                </a:solidFill>
                <a:effectLst/>
              </a:rPr>
              <a:t>Evaluating Predictions using ROC</a:t>
            </a:r>
          </a:p>
        </p:txBody>
      </p:sp>
      <p:sp>
        <p:nvSpPr>
          <p:cNvPr id="9" name="TextBox 8">
            <a:extLst>
              <a:ext uri="{FF2B5EF4-FFF2-40B4-BE49-F238E27FC236}">
                <a16:creationId xmlns:a16="http://schemas.microsoft.com/office/drawing/2014/main" id="{5D35BD5B-61CD-653B-BDCE-0E7BAAB3461C}"/>
              </a:ext>
            </a:extLst>
          </p:cNvPr>
          <p:cNvSpPr txBox="1"/>
          <p:nvPr/>
        </p:nvSpPr>
        <p:spPr>
          <a:xfrm>
            <a:off x="703384" y="3106688"/>
            <a:ext cx="7174523" cy="646331"/>
          </a:xfrm>
          <a:prstGeom prst="rect">
            <a:avLst/>
          </a:prstGeom>
          <a:noFill/>
        </p:spPr>
        <p:txBody>
          <a:bodyPr wrap="square" rtlCol="0" anchor="ctr">
            <a:spAutoFit/>
          </a:bodyPr>
          <a:lstStyle/>
          <a:p>
            <a:pPr algn="ctr"/>
            <a:r>
              <a:rPr lang="en-IN" sz="2400" b="1" kern="0" dirty="0">
                <a:solidFill>
                  <a:schemeClr val="accent6">
                    <a:lumMod val="75000"/>
                  </a:schemeClr>
                </a:solidFill>
                <a:effectLst/>
                <a:ea typeface="Times New Roman" panose="02020603050405020304" pitchFamily="18" charset="0"/>
              </a:rPr>
              <a:t>Confusion Matrix = </a:t>
            </a:r>
            <a:r>
              <a:rPr lang="en-US" sz="2400" b="1" dirty="0">
                <a:solidFill>
                  <a:schemeClr val="accent6">
                    <a:lumMod val="75000"/>
                  </a:schemeClr>
                </a:solidFill>
              </a:rPr>
              <a:t>array </a:t>
            </a:r>
            <a:r>
              <a:rPr lang="en-US" sz="2400" b="1" dirty="0" smtClean="0">
                <a:solidFill>
                  <a:schemeClr val="accent6">
                    <a:lumMod val="75000"/>
                  </a:schemeClr>
                </a:solidFill>
              </a:rPr>
              <a:t>of  </a:t>
            </a:r>
            <a:r>
              <a:rPr lang="en-US" sz="3600" b="1" dirty="0" smtClean="0">
                <a:solidFill>
                  <a:schemeClr val="accent6">
                    <a:lumMod val="75000"/>
                  </a:schemeClr>
                </a:solidFill>
              </a:rPr>
              <a:t>[    		 	    ]</a:t>
            </a:r>
            <a:endParaRPr lang="en-US" sz="3600" b="1" dirty="0">
              <a:solidFill>
                <a:schemeClr val="accent6">
                  <a:lumMod val="75000"/>
                </a:schemeClr>
              </a:solidFill>
            </a:endParaRPr>
          </a:p>
        </p:txBody>
      </p:sp>
      <p:sp>
        <p:nvSpPr>
          <p:cNvPr id="10" name="Rectangle 9"/>
          <p:cNvSpPr/>
          <p:nvPr/>
        </p:nvSpPr>
        <p:spPr>
          <a:xfrm>
            <a:off x="4529025" y="3149916"/>
            <a:ext cx="3115060" cy="646331"/>
          </a:xfrm>
          <a:prstGeom prst="rect">
            <a:avLst/>
          </a:prstGeom>
        </p:spPr>
        <p:txBody>
          <a:bodyPr wrap="square">
            <a:spAutoFit/>
          </a:bodyPr>
          <a:lstStyle/>
          <a:p>
            <a:pPr algn="ctr"/>
            <a:r>
              <a:rPr lang="en-US" b="1" dirty="0">
                <a:solidFill>
                  <a:schemeClr val="accent6">
                    <a:lumMod val="75000"/>
                  </a:schemeClr>
                </a:solidFill>
              </a:rPr>
              <a:t>True Negatives, False </a:t>
            </a:r>
            <a:r>
              <a:rPr lang="en-US" b="1" dirty="0" smtClean="0">
                <a:solidFill>
                  <a:schemeClr val="accent6">
                    <a:lumMod val="75000"/>
                  </a:schemeClr>
                </a:solidFill>
              </a:rPr>
              <a:t>Positives, </a:t>
            </a:r>
          </a:p>
          <a:p>
            <a:pPr algn="ctr"/>
            <a:r>
              <a:rPr lang="en-US" b="1" dirty="0" smtClean="0">
                <a:solidFill>
                  <a:schemeClr val="accent6">
                    <a:lumMod val="75000"/>
                  </a:schemeClr>
                </a:solidFill>
              </a:rPr>
              <a:t>False </a:t>
            </a:r>
            <a:r>
              <a:rPr lang="en-US" b="1" dirty="0">
                <a:solidFill>
                  <a:schemeClr val="accent6">
                    <a:lumMod val="75000"/>
                  </a:schemeClr>
                </a:solidFill>
              </a:rPr>
              <a:t>Negatives, True Positives</a:t>
            </a:r>
            <a:endParaRPr lang="en-US" b="1" dirty="0">
              <a:solidFill>
                <a:schemeClr val="accent6">
                  <a:lumMod val="75000"/>
                </a:schemeClr>
              </a:solidFill>
            </a:endParaRPr>
          </a:p>
        </p:txBody>
      </p:sp>
    </p:spTree>
    <p:extLst>
      <p:ext uri="{BB962C8B-B14F-4D97-AF65-F5344CB8AC3E}">
        <p14:creationId xmlns:p14="http://schemas.microsoft.com/office/powerpoint/2010/main" val="4256858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F71517-FEC1-2CC7-E2F1-95C4A711BA8C}"/>
              </a:ext>
            </a:extLst>
          </p:cNvPr>
          <p:cNvSpPr>
            <a:spLocks noGrp="1"/>
          </p:cNvSpPr>
          <p:nvPr>
            <p:ph type="sldNum" sz="quarter" idx="12"/>
          </p:nvPr>
        </p:nvSpPr>
        <p:spPr>
          <a:noFill/>
        </p:spPr>
        <p:txBody>
          <a:bodyPr/>
          <a:lstStyle/>
          <a:p>
            <a:fld id="{99796CDD-A2A5-6F43-8CFC-2CE508FED830}" type="slidenum">
              <a:rPr lang="en-US" smtClean="0"/>
              <a:pPr/>
              <a:t>12</a:t>
            </a:fld>
            <a:endParaRPr lang="en-US" dirty="0"/>
          </a:p>
        </p:txBody>
      </p:sp>
      <p:pic>
        <p:nvPicPr>
          <p:cNvPr id="5" name="Picture 4">
            <a:extLst>
              <a:ext uri="{FF2B5EF4-FFF2-40B4-BE49-F238E27FC236}">
                <a16:creationId xmlns:a16="http://schemas.microsoft.com/office/drawing/2014/main" id="{899C2EC6-07B8-306A-3C35-0DBBB87A0F39}"/>
              </a:ext>
            </a:extLst>
          </p:cNvPr>
          <p:cNvPicPr>
            <a:picLocks noChangeAspect="1"/>
          </p:cNvPicPr>
          <p:nvPr/>
        </p:nvPicPr>
        <p:blipFill>
          <a:blip r:embed="rId2"/>
          <a:stretch>
            <a:fillRect/>
          </a:stretch>
        </p:blipFill>
        <p:spPr>
          <a:xfrm>
            <a:off x="974414" y="2953446"/>
            <a:ext cx="4179346" cy="2938193"/>
          </a:xfrm>
          <a:prstGeom prst="rect">
            <a:avLst/>
          </a:prstGeom>
          <a:noFill/>
        </p:spPr>
      </p:pic>
      <p:pic>
        <p:nvPicPr>
          <p:cNvPr id="6" name="Picture 5">
            <a:extLst>
              <a:ext uri="{FF2B5EF4-FFF2-40B4-BE49-F238E27FC236}">
                <a16:creationId xmlns:a16="http://schemas.microsoft.com/office/drawing/2014/main" id="{FB55256E-7F16-E392-4BD6-CE351207E02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2923" y="2953446"/>
            <a:ext cx="4179346" cy="2938193"/>
          </a:xfrm>
          <a:prstGeom prst="rect">
            <a:avLst/>
          </a:prstGeom>
          <a:noFill/>
          <a:ln>
            <a:noFill/>
          </a:ln>
        </p:spPr>
      </p:pic>
      <p:sp>
        <p:nvSpPr>
          <p:cNvPr id="10" name="TextBox 9">
            <a:extLst>
              <a:ext uri="{FF2B5EF4-FFF2-40B4-BE49-F238E27FC236}">
                <a16:creationId xmlns:a16="http://schemas.microsoft.com/office/drawing/2014/main" id="{E041EB53-E7EC-05B5-C07A-FE57587124E1}"/>
              </a:ext>
            </a:extLst>
          </p:cNvPr>
          <p:cNvSpPr txBox="1"/>
          <p:nvPr/>
        </p:nvSpPr>
        <p:spPr>
          <a:xfrm>
            <a:off x="3629721" y="577104"/>
            <a:ext cx="5338433" cy="523220"/>
          </a:xfrm>
          <a:prstGeom prst="rect">
            <a:avLst/>
          </a:prstGeom>
          <a:noFill/>
        </p:spPr>
        <p:txBody>
          <a:bodyPr wrap="square">
            <a:spAutoFit/>
          </a:bodyPr>
          <a:lstStyle/>
          <a:p>
            <a:pPr algn="ctr"/>
            <a:r>
              <a:rPr lang="en-IN" sz="2800" b="1" i="0" u="sng" strike="noStrike" dirty="0">
                <a:solidFill>
                  <a:schemeClr val="accent6">
                    <a:lumMod val="75000"/>
                  </a:schemeClr>
                </a:solidFill>
                <a:effectLst/>
              </a:rPr>
              <a:t>Evaluating Predictions using ROC</a:t>
            </a:r>
          </a:p>
        </p:txBody>
      </p:sp>
      <p:sp>
        <p:nvSpPr>
          <p:cNvPr id="11" name="Title 1">
            <a:extLst>
              <a:ext uri="{FF2B5EF4-FFF2-40B4-BE49-F238E27FC236}">
                <a16:creationId xmlns:a16="http://schemas.microsoft.com/office/drawing/2014/main" id="{21720D21-7496-3A92-84C8-4906A018C7F3}"/>
              </a:ext>
            </a:extLst>
          </p:cNvPr>
          <p:cNvSpPr>
            <a:spLocks noGrp="1"/>
          </p:cNvSpPr>
          <p:nvPr>
            <p:ph type="title" idx="4294967295"/>
          </p:nvPr>
        </p:nvSpPr>
        <p:spPr>
          <a:xfrm>
            <a:off x="7082526" y="1612948"/>
            <a:ext cx="3900140" cy="1078007"/>
          </a:xfrm>
          <a:noFill/>
        </p:spPr>
        <p:txBody>
          <a:bodyPr>
            <a:noAutofit/>
          </a:bodyPr>
          <a:lstStyle/>
          <a:p>
            <a:pPr algn="ctr"/>
            <a:r>
              <a:rPr lang="en-IN" sz="2000" b="1" kern="0" dirty="0">
                <a:solidFill>
                  <a:schemeClr val="accent6">
                    <a:lumMod val="75000"/>
                  </a:schemeClr>
                </a:solidFill>
                <a:effectLst/>
                <a:latin typeface="+mn-lt"/>
                <a:ea typeface="Times New Roman" panose="02020603050405020304" pitchFamily="18" charset="0"/>
              </a:rPr>
              <a:t>Draw ROC for regression predictions</a:t>
            </a:r>
            <a:endParaRPr lang="en-US" sz="2000" b="1" dirty="0">
              <a:solidFill>
                <a:schemeClr val="accent6">
                  <a:lumMod val="75000"/>
                </a:schemeClr>
              </a:solidFill>
              <a:latin typeface="+mn-lt"/>
            </a:endParaRPr>
          </a:p>
        </p:txBody>
      </p:sp>
      <p:sp>
        <p:nvSpPr>
          <p:cNvPr id="13" name="Title 1">
            <a:extLst>
              <a:ext uri="{FF2B5EF4-FFF2-40B4-BE49-F238E27FC236}">
                <a16:creationId xmlns:a16="http://schemas.microsoft.com/office/drawing/2014/main" id="{35370675-44E0-AEE3-E9BF-F8A87D52227B}"/>
              </a:ext>
            </a:extLst>
          </p:cNvPr>
          <p:cNvSpPr txBox="1">
            <a:spLocks/>
          </p:cNvSpPr>
          <p:nvPr/>
        </p:nvSpPr>
        <p:spPr>
          <a:xfrm>
            <a:off x="1633167" y="1870541"/>
            <a:ext cx="2861840" cy="562819"/>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1" kern="0" dirty="0">
                <a:solidFill>
                  <a:schemeClr val="accent6">
                    <a:lumMod val="75000"/>
                  </a:schemeClr>
                </a:solidFill>
                <a:effectLst/>
                <a:latin typeface="+mn-lt"/>
                <a:ea typeface="Times New Roman" panose="02020603050405020304" pitchFamily="18" charset="0"/>
              </a:rPr>
              <a:t>Draw perfect ROC Curve</a:t>
            </a:r>
            <a:endParaRPr lang="en-US" sz="2000" b="1" dirty="0">
              <a:solidFill>
                <a:schemeClr val="accent6">
                  <a:lumMod val="75000"/>
                </a:schemeClr>
              </a:solidFill>
              <a:latin typeface="+mn-lt"/>
            </a:endParaRPr>
          </a:p>
        </p:txBody>
      </p:sp>
    </p:spTree>
    <p:extLst>
      <p:ext uri="{BB962C8B-B14F-4D97-AF65-F5344CB8AC3E}">
        <p14:creationId xmlns:p14="http://schemas.microsoft.com/office/powerpoint/2010/main" val="304139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796CDD-A2A5-6F43-8CFC-2CE508FED830}" type="slidenum">
              <a:rPr lang="en-US" smtClean="0"/>
              <a:pPr/>
              <a:t>13</a:t>
            </a:fld>
            <a:endParaRPr lang="en-US" dirty="0"/>
          </a:p>
        </p:txBody>
      </p:sp>
      <p:sp>
        <p:nvSpPr>
          <p:cNvPr id="4" name="TextBox 3">
            <a:extLst>
              <a:ext uri="{FF2B5EF4-FFF2-40B4-BE49-F238E27FC236}">
                <a16:creationId xmlns:a16="http://schemas.microsoft.com/office/drawing/2014/main" id="{2449B431-0948-952B-A4E5-EC17E4D9F1C0}"/>
              </a:ext>
            </a:extLst>
          </p:cNvPr>
          <p:cNvSpPr txBox="1"/>
          <p:nvPr/>
        </p:nvSpPr>
        <p:spPr>
          <a:xfrm>
            <a:off x="3891459" y="577104"/>
            <a:ext cx="4132384" cy="461665"/>
          </a:xfrm>
          <a:prstGeom prst="rect">
            <a:avLst/>
          </a:prstGeom>
          <a:noFill/>
        </p:spPr>
        <p:txBody>
          <a:bodyPr wrap="square">
            <a:spAutoFit/>
          </a:bodyPr>
          <a:lstStyle/>
          <a:p>
            <a:pPr algn="ctr"/>
            <a:r>
              <a:rPr lang="en-IN" sz="2400" b="1" u="sng" kern="0" dirty="0">
                <a:solidFill>
                  <a:schemeClr val="accent6">
                    <a:lumMod val="75000"/>
                  </a:schemeClr>
                </a:solidFill>
                <a:effectLst/>
                <a:ea typeface="Times New Roman" panose="02020603050405020304" pitchFamily="18" charset="0"/>
              </a:rPr>
              <a:t>FEATURE ENGINEERING</a:t>
            </a:r>
            <a:r>
              <a:rPr lang="en-IN" sz="2400" b="1" u="sng" dirty="0">
                <a:solidFill>
                  <a:schemeClr val="accent6">
                    <a:lumMod val="75000"/>
                  </a:schemeClr>
                </a:solidFill>
                <a:effectLst/>
              </a:rPr>
              <a:t> </a:t>
            </a:r>
            <a:endParaRPr lang="en-IN" sz="2400" b="1" i="0" u="sng" strike="noStrike" dirty="0">
              <a:solidFill>
                <a:schemeClr val="accent6">
                  <a:lumMod val="75000"/>
                </a:schemeClr>
              </a:solidFill>
              <a:effectLst/>
            </a:endParaRPr>
          </a:p>
        </p:txBody>
      </p:sp>
      <p:pic>
        <p:nvPicPr>
          <p:cNvPr id="5" name="Picture 4">
            <a:extLst>
              <a:ext uri="{FF2B5EF4-FFF2-40B4-BE49-F238E27FC236}">
                <a16:creationId xmlns:a16="http://schemas.microsoft.com/office/drawing/2014/main" id="{C0191F3D-CE60-C16F-2B56-339C3D7692C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7290" y="2948905"/>
            <a:ext cx="5223471" cy="3135372"/>
          </a:xfrm>
          <a:prstGeom prst="rect">
            <a:avLst/>
          </a:prstGeom>
          <a:noFill/>
          <a:ln>
            <a:noFill/>
          </a:ln>
        </p:spPr>
      </p:pic>
      <p:sp>
        <p:nvSpPr>
          <p:cNvPr id="6" name="TextBox 5">
            <a:extLst>
              <a:ext uri="{FF2B5EF4-FFF2-40B4-BE49-F238E27FC236}">
                <a16:creationId xmlns:a16="http://schemas.microsoft.com/office/drawing/2014/main" id="{3A89E2AD-6254-8851-46A0-D8E84CEFCEF2}"/>
              </a:ext>
            </a:extLst>
          </p:cNvPr>
          <p:cNvSpPr txBox="1"/>
          <p:nvPr/>
        </p:nvSpPr>
        <p:spPr>
          <a:xfrm>
            <a:off x="2685629" y="1720328"/>
            <a:ext cx="7183316" cy="646331"/>
          </a:xfrm>
          <a:prstGeom prst="rect">
            <a:avLst/>
          </a:prstGeom>
          <a:noFill/>
        </p:spPr>
        <p:txBody>
          <a:bodyPr wrap="square" rtlCol="0">
            <a:spAutoFit/>
          </a:bodyPr>
          <a:lstStyle/>
          <a:p>
            <a:pPr algn="just"/>
            <a:r>
              <a:rPr lang="en-IN" b="1" kern="0" dirty="0">
                <a:solidFill>
                  <a:schemeClr val="accent6">
                    <a:lumMod val="75000"/>
                  </a:schemeClr>
                </a:solidFill>
                <a:effectLst/>
                <a:ea typeface="Times New Roman" panose="02020603050405020304" pitchFamily="18" charset="0"/>
              </a:rPr>
              <a:t>Draw ROC between Labels and  Predictions of Logistic Regression</a:t>
            </a:r>
            <a:r>
              <a:rPr lang="en-IN" b="1" dirty="0">
                <a:solidFill>
                  <a:schemeClr val="accent6">
                    <a:lumMod val="75000"/>
                  </a:schemeClr>
                </a:solidFill>
                <a:effectLst/>
              </a:rPr>
              <a:t> </a:t>
            </a:r>
            <a:r>
              <a:rPr lang="en-IN" b="1" dirty="0">
                <a:solidFill>
                  <a:schemeClr val="accent6">
                    <a:lumMod val="75000"/>
                  </a:schemeClr>
                </a:solidFill>
              </a:rPr>
              <a:t>Where predictions of features as abs angle and length and labels  an outcome</a:t>
            </a:r>
            <a:endParaRPr lang="en-US" b="1" dirty="0">
              <a:solidFill>
                <a:schemeClr val="accent6">
                  <a:lumMod val="75000"/>
                </a:schemeClr>
              </a:solidFill>
            </a:endParaRPr>
          </a:p>
        </p:txBody>
      </p:sp>
    </p:spTree>
    <p:extLst>
      <p:ext uri="{BB962C8B-B14F-4D97-AF65-F5344CB8AC3E}">
        <p14:creationId xmlns:p14="http://schemas.microsoft.com/office/powerpoint/2010/main" val="32451017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F76B16-8E0F-6840-7462-1C225EDDFF56}"/>
              </a:ext>
            </a:extLst>
          </p:cNvPr>
          <p:cNvSpPr>
            <a:spLocks noGrp="1"/>
          </p:cNvSpPr>
          <p:nvPr>
            <p:ph type="sldNum" sz="quarter" idx="12"/>
          </p:nvPr>
        </p:nvSpPr>
        <p:spPr>
          <a:noFill/>
        </p:spPr>
        <p:txBody>
          <a:bodyPr/>
          <a:lstStyle/>
          <a:p>
            <a:fld id="{99796CDD-A2A5-6F43-8CFC-2CE508FED830}" type="slidenum">
              <a:rPr lang="en-US" smtClean="0"/>
              <a:pPr/>
              <a:t>14</a:t>
            </a:fld>
            <a:endParaRPr lang="en-US" dirty="0"/>
          </a:p>
        </p:txBody>
      </p:sp>
      <p:sp>
        <p:nvSpPr>
          <p:cNvPr id="5" name="TextBox 4">
            <a:extLst>
              <a:ext uri="{FF2B5EF4-FFF2-40B4-BE49-F238E27FC236}">
                <a16:creationId xmlns:a16="http://schemas.microsoft.com/office/drawing/2014/main" id="{DC1D2353-235D-2272-A285-C001B21DC600}"/>
              </a:ext>
            </a:extLst>
          </p:cNvPr>
          <p:cNvSpPr txBox="1"/>
          <p:nvPr/>
        </p:nvSpPr>
        <p:spPr>
          <a:xfrm>
            <a:off x="3882646" y="687197"/>
            <a:ext cx="4390916" cy="400110"/>
          </a:xfrm>
          <a:prstGeom prst="rect">
            <a:avLst/>
          </a:prstGeom>
          <a:noFill/>
        </p:spPr>
        <p:txBody>
          <a:bodyPr wrap="square">
            <a:spAutoFit/>
          </a:bodyPr>
          <a:lstStyle/>
          <a:p>
            <a:pPr algn="ctr"/>
            <a:r>
              <a:rPr lang="en-IN" sz="2000" b="1" u="sng" kern="0" dirty="0">
                <a:solidFill>
                  <a:schemeClr val="accent6">
                    <a:lumMod val="75000"/>
                  </a:schemeClr>
                </a:solidFill>
                <a:effectLst/>
                <a:latin typeface="Times New Roman" panose="02020603050405020304" pitchFamily="18" charset="0"/>
                <a:ea typeface="Times New Roman" panose="02020603050405020304" pitchFamily="18" charset="0"/>
              </a:rPr>
              <a:t>BUILDING PIECEWISE MODEL</a:t>
            </a:r>
            <a:endParaRPr lang="en-IN" sz="2800" b="1" i="0" u="sng" strike="noStrike" dirty="0">
              <a:solidFill>
                <a:schemeClr val="accent6">
                  <a:lumMod val="75000"/>
                </a:schemeClr>
              </a:solidFill>
              <a:effectLst/>
            </a:endParaRPr>
          </a:p>
        </p:txBody>
      </p:sp>
      <p:pic>
        <p:nvPicPr>
          <p:cNvPr id="8" name="Picture 7">
            <a:extLst>
              <a:ext uri="{FF2B5EF4-FFF2-40B4-BE49-F238E27FC236}">
                <a16:creationId xmlns:a16="http://schemas.microsoft.com/office/drawing/2014/main" id="{ABF9C5A7-5201-E345-9483-2CC4A1E4CA66}"/>
              </a:ext>
            </a:extLst>
          </p:cNvPr>
          <p:cNvPicPr>
            <a:picLocks noChangeAspect="1"/>
          </p:cNvPicPr>
          <p:nvPr/>
        </p:nvPicPr>
        <p:blipFill>
          <a:blip r:embed="rId2"/>
          <a:stretch>
            <a:fillRect/>
          </a:stretch>
        </p:blipFill>
        <p:spPr>
          <a:xfrm>
            <a:off x="6376738" y="2057181"/>
            <a:ext cx="3992926" cy="1403161"/>
          </a:xfrm>
          <a:prstGeom prst="rect">
            <a:avLst/>
          </a:prstGeom>
          <a:noFill/>
        </p:spPr>
      </p:pic>
      <p:pic>
        <p:nvPicPr>
          <p:cNvPr id="10" name="Picture 9">
            <a:extLst>
              <a:ext uri="{FF2B5EF4-FFF2-40B4-BE49-F238E27FC236}">
                <a16:creationId xmlns:a16="http://schemas.microsoft.com/office/drawing/2014/main" id="{A93527ED-C932-FE04-2B67-333DD388BB9C}"/>
              </a:ext>
            </a:extLst>
          </p:cNvPr>
          <p:cNvPicPr>
            <a:picLocks noChangeAspect="1"/>
          </p:cNvPicPr>
          <p:nvPr/>
        </p:nvPicPr>
        <p:blipFill>
          <a:blip r:embed="rId3"/>
          <a:stretch>
            <a:fillRect/>
          </a:stretch>
        </p:blipFill>
        <p:spPr>
          <a:xfrm>
            <a:off x="1916722" y="4035006"/>
            <a:ext cx="7385539" cy="1813584"/>
          </a:xfrm>
          <a:prstGeom prst="rect">
            <a:avLst/>
          </a:prstGeom>
          <a:noFill/>
        </p:spPr>
      </p:pic>
      <p:sp>
        <p:nvSpPr>
          <p:cNvPr id="14" name="Title 1">
            <a:extLst>
              <a:ext uri="{FF2B5EF4-FFF2-40B4-BE49-F238E27FC236}">
                <a16:creationId xmlns:a16="http://schemas.microsoft.com/office/drawing/2014/main" id="{8C145927-69B7-7B3A-6C85-C353106B7C9F}"/>
              </a:ext>
            </a:extLst>
          </p:cNvPr>
          <p:cNvSpPr txBox="1">
            <a:spLocks/>
          </p:cNvSpPr>
          <p:nvPr/>
        </p:nvSpPr>
        <p:spPr>
          <a:xfrm>
            <a:off x="2061301" y="2310007"/>
            <a:ext cx="3484433" cy="89750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kern="0" dirty="0">
                <a:solidFill>
                  <a:schemeClr val="accent6">
                    <a:lumMod val="75000"/>
                  </a:schemeClr>
                </a:solidFill>
                <a:effectLst/>
                <a:latin typeface="+mn-lt"/>
                <a:ea typeface="Times New Roman" panose="02020603050405020304" pitchFamily="18" charset="0"/>
              </a:rPr>
              <a:t>Piecewise regression equation</a:t>
            </a:r>
            <a:endParaRPr lang="en-US" sz="2400" b="1" dirty="0">
              <a:solidFill>
                <a:schemeClr val="accent6">
                  <a:lumMod val="75000"/>
                </a:schemeClr>
              </a:solidFill>
              <a:latin typeface="+mn-lt"/>
            </a:endParaRPr>
          </a:p>
        </p:txBody>
      </p:sp>
      <p:sp>
        <p:nvSpPr>
          <p:cNvPr id="15" name="Title 1">
            <a:extLst>
              <a:ext uri="{FF2B5EF4-FFF2-40B4-BE49-F238E27FC236}">
                <a16:creationId xmlns:a16="http://schemas.microsoft.com/office/drawing/2014/main" id="{2D4F35CD-04EB-8CF4-3C0E-78BFFAFBCDB6}"/>
              </a:ext>
            </a:extLst>
          </p:cNvPr>
          <p:cNvSpPr txBox="1">
            <a:spLocks/>
          </p:cNvSpPr>
          <p:nvPr/>
        </p:nvSpPr>
        <p:spPr>
          <a:xfrm>
            <a:off x="1697029" y="5892550"/>
            <a:ext cx="7763494" cy="61466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700" b="1" kern="0" dirty="0">
                <a:solidFill>
                  <a:schemeClr val="accent6">
                    <a:lumMod val="75000"/>
                  </a:schemeClr>
                </a:solidFill>
                <a:effectLst/>
                <a:latin typeface="+mn-lt"/>
                <a:ea typeface="Times New Roman" panose="02020603050405020304" pitchFamily="18" charset="0"/>
              </a:rPr>
              <a:t>Passes DataFrame between location, abs angle, bin angle, cluster &amp; prediction</a:t>
            </a:r>
            <a:endParaRPr lang="en-US" sz="1700" b="1" dirty="0">
              <a:solidFill>
                <a:schemeClr val="accent6">
                  <a:lumMod val="75000"/>
                </a:schemeClr>
              </a:solidFill>
              <a:latin typeface="+mn-lt"/>
            </a:endParaRPr>
          </a:p>
        </p:txBody>
      </p:sp>
    </p:spTree>
    <p:extLst>
      <p:ext uri="{BB962C8B-B14F-4D97-AF65-F5344CB8AC3E}">
        <p14:creationId xmlns:p14="http://schemas.microsoft.com/office/powerpoint/2010/main" val="20347250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796CDD-A2A5-6F43-8CFC-2CE508FED830}" type="slidenum">
              <a:rPr lang="en-US" smtClean="0"/>
              <a:pPr/>
              <a:t>15</a:t>
            </a:fld>
            <a:endParaRPr lang="en-US" dirty="0"/>
          </a:p>
        </p:txBody>
      </p:sp>
      <p:pic>
        <p:nvPicPr>
          <p:cNvPr id="4" name="Picture 3">
            <a:extLst>
              <a:ext uri="{FF2B5EF4-FFF2-40B4-BE49-F238E27FC236}">
                <a16:creationId xmlns:a16="http://schemas.microsoft.com/office/drawing/2014/main" id="{6EE8626C-C746-1763-F861-73F6CF89BD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3668" y="1485900"/>
            <a:ext cx="3962054" cy="2339971"/>
          </a:xfrm>
          <a:prstGeom prst="rect">
            <a:avLst/>
          </a:prstGeom>
          <a:noFill/>
          <a:ln>
            <a:noFill/>
          </a:ln>
        </p:spPr>
      </p:pic>
      <p:pic>
        <p:nvPicPr>
          <p:cNvPr id="5" name="Picture 4">
            <a:extLst>
              <a:ext uri="{FF2B5EF4-FFF2-40B4-BE49-F238E27FC236}">
                <a16:creationId xmlns:a16="http://schemas.microsoft.com/office/drawing/2014/main" id="{A182055F-2261-5E00-BE76-BF16D7DF1CC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40174" y="3551861"/>
            <a:ext cx="4013979" cy="2714375"/>
          </a:xfrm>
          <a:prstGeom prst="rect">
            <a:avLst/>
          </a:prstGeom>
          <a:noFill/>
          <a:ln>
            <a:noFill/>
          </a:ln>
        </p:spPr>
      </p:pic>
      <p:sp>
        <p:nvSpPr>
          <p:cNvPr id="6" name="Title 1">
            <a:extLst>
              <a:ext uri="{FF2B5EF4-FFF2-40B4-BE49-F238E27FC236}">
                <a16:creationId xmlns:a16="http://schemas.microsoft.com/office/drawing/2014/main" id="{E09C9933-ACB5-B4F6-A96F-6ABCC671163A}"/>
              </a:ext>
            </a:extLst>
          </p:cNvPr>
          <p:cNvSpPr txBox="1">
            <a:spLocks/>
          </p:cNvSpPr>
          <p:nvPr/>
        </p:nvSpPr>
        <p:spPr>
          <a:xfrm>
            <a:off x="1081454" y="4110203"/>
            <a:ext cx="4844560" cy="186155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IN" sz="2000" b="1" kern="0" dirty="0">
                <a:solidFill>
                  <a:schemeClr val="accent6">
                    <a:lumMod val="75000"/>
                  </a:schemeClr>
                </a:solidFill>
                <a:effectLst/>
                <a:latin typeface="+mn-lt"/>
                <a:ea typeface="Times New Roman" panose="02020603050405020304" pitchFamily="18" charset="0"/>
              </a:rPr>
              <a:t>Draw ROC of Final Piecewise Model</a:t>
            </a:r>
            <a:r>
              <a:rPr lang="en-IN" sz="2000" b="1" dirty="0">
                <a:solidFill>
                  <a:schemeClr val="accent6">
                    <a:lumMod val="75000"/>
                  </a:schemeClr>
                </a:solidFill>
                <a:effectLst/>
                <a:latin typeface="+mn-lt"/>
              </a:rPr>
              <a:t> w</a:t>
            </a:r>
            <a:r>
              <a:rPr lang="en-IN" sz="2000" b="1" dirty="0">
                <a:solidFill>
                  <a:schemeClr val="accent6">
                    <a:lumMod val="75000"/>
                  </a:schemeClr>
                </a:solidFill>
                <a:latin typeface="+mn-lt"/>
              </a:rPr>
              <a:t>here predictions of features as cluster, abs angle and length and labels  an outcome</a:t>
            </a:r>
            <a:endParaRPr lang="en-US" sz="2000" b="1" dirty="0">
              <a:solidFill>
                <a:schemeClr val="accent6">
                  <a:lumMod val="75000"/>
                </a:schemeClr>
              </a:solidFill>
              <a:latin typeface="+mn-lt"/>
            </a:endParaRPr>
          </a:p>
        </p:txBody>
      </p:sp>
      <p:sp>
        <p:nvSpPr>
          <p:cNvPr id="7" name="Title 1">
            <a:extLst>
              <a:ext uri="{FF2B5EF4-FFF2-40B4-BE49-F238E27FC236}">
                <a16:creationId xmlns:a16="http://schemas.microsoft.com/office/drawing/2014/main" id="{7C39D62D-4E53-15F5-FEE9-CC5A6626F84E}"/>
              </a:ext>
            </a:extLst>
          </p:cNvPr>
          <p:cNvSpPr txBox="1">
            <a:spLocks/>
          </p:cNvSpPr>
          <p:nvPr/>
        </p:nvSpPr>
        <p:spPr>
          <a:xfrm>
            <a:off x="3667158" y="428424"/>
            <a:ext cx="5072396" cy="541926"/>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u="sng" kern="0" dirty="0">
                <a:solidFill>
                  <a:schemeClr val="accent6">
                    <a:lumMod val="75000"/>
                  </a:schemeClr>
                </a:solidFill>
                <a:effectLst/>
                <a:latin typeface="+mn-lt"/>
                <a:ea typeface="Times New Roman" panose="02020603050405020304" pitchFamily="18" charset="0"/>
              </a:rPr>
              <a:t>Cluster center of the model of Passes</a:t>
            </a:r>
            <a:endParaRPr lang="en-US" sz="2400" b="1" u="sng" dirty="0">
              <a:solidFill>
                <a:schemeClr val="accent6">
                  <a:lumMod val="75000"/>
                </a:schemeClr>
              </a:solidFill>
              <a:latin typeface="+mn-lt"/>
            </a:endParaRPr>
          </a:p>
        </p:txBody>
      </p:sp>
    </p:spTree>
    <p:extLst>
      <p:ext uri="{BB962C8B-B14F-4D97-AF65-F5344CB8AC3E}">
        <p14:creationId xmlns:p14="http://schemas.microsoft.com/office/powerpoint/2010/main" val="1430360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CBB155-C10F-6E09-9063-5CCCD3D13602}"/>
              </a:ext>
            </a:extLst>
          </p:cNvPr>
          <p:cNvSpPr>
            <a:spLocks noGrp="1"/>
          </p:cNvSpPr>
          <p:nvPr>
            <p:ph type="sldNum" sz="quarter" idx="12"/>
          </p:nvPr>
        </p:nvSpPr>
        <p:spPr/>
        <p:txBody>
          <a:bodyPr/>
          <a:lstStyle/>
          <a:p>
            <a:fld id="{99796CDD-A2A5-6F43-8CFC-2CE508FED830}" type="slidenum">
              <a:rPr lang="en-US" smtClean="0"/>
              <a:pPr/>
              <a:t>16</a:t>
            </a:fld>
            <a:endParaRPr lang="en-US" dirty="0"/>
          </a:p>
        </p:txBody>
      </p:sp>
      <p:pic>
        <p:nvPicPr>
          <p:cNvPr id="5" name="Picture 4">
            <a:extLst>
              <a:ext uri="{FF2B5EF4-FFF2-40B4-BE49-F238E27FC236}">
                <a16:creationId xmlns:a16="http://schemas.microsoft.com/office/drawing/2014/main" id="{110366CD-E1CB-A0F7-0F6C-AF5C3137173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84377" y="2096768"/>
            <a:ext cx="4489620" cy="3226072"/>
          </a:xfrm>
          <a:prstGeom prst="rect">
            <a:avLst/>
          </a:prstGeom>
          <a:noFill/>
          <a:ln>
            <a:noFill/>
          </a:ln>
        </p:spPr>
      </p:pic>
      <p:pic>
        <p:nvPicPr>
          <p:cNvPr id="7" name="Picture 6">
            <a:extLst>
              <a:ext uri="{FF2B5EF4-FFF2-40B4-BE49-F238E27FC236}">
                <a16:creationId xmlns:a16="http://schemas.microsoft.com/office/drawing/2014/main" id="{3ABC1D9B-E178-3592-6DAB-DF225572EAC7}"/>
              </a:ext>
            </a:extLst>
          </p:cNvPr>
          <p:cNvPicPr>
            <a:picLocks noChangeAspect="1"/>
          </p:cNvPicPr>
          <p:nvPr/>
        </p:nvPicPr>
        <p:blipFill>
          <a:blip r:embed="rId3"/>
          <a:stretch>
            <a:fillRect/>
          </a:stretch>
        </p:blipFill>
        <p:spPr>
          <a:xfrm>
            <a:off x="949569" y="2096768"/>
            <a:ext cx="4598377" cy="3226072"/>
          </a:xfrm>
          <a:prstGeom prst="rect">
            <a:avLst/>
          </a:prstGeom>
          <a:noFill/>
        </p:spPr>
      </p:pic>
      <p:sp>
        <p:nvSpPr>
          <p:cNvPr id="10" name="object 4">
            <a:extLst>
              <a:ext uri="{FF2B5EF4-FFF2-40B4-BE49-F238E27FC236}">
                <a16:creationId xmlns:a16="http://schemas.microsoft.com/office/drawing/2014/main" id="{136E6D13-B15B-E821-BAA1-EE42E292B1B8}"/>
              </a:ext>
            </a:extLst>
          </p:cNvPr>
          <p:cNvSpPr txBox="1"/>
          <p:nvPr/>
        </p:nvSpPr>
        <p:spPr>
          <a:xfrm>
            <a:off x="3905257" y="509925"/>
            <a:ext cx="4315550" cy="443711"/>
          </a:xfrm>
          <a:prstGeom prst="rect">
            <a:avLst/>
          </a:prstGeom>
        </p:spPr>
        <p:txBody>
          <a:bodyPr vert="horz" wrap="square" lIns="0" tIns="12700" rIns="0" bIns="0" rtlCol="0">
            <a:spAutoFit/>
          </a:bodyPr>
          <a:lstStyle/>
          <a:p>
            <a:pPr marL="12700">
              <a:lnSpc>
                <a:spcPct val="100000"/>
              </a:lnSpc>
              <a:spcBef>
                <a:spcPts val="100"/>
              </a:spcBef>
            </a:pPr>
            <a:r>
              <a:rPr sz="2800" b="1" u="sng" spc="-5" dirty="0">
                <a:solidFill>
                  <a:schemeClr val="accent6">
                    <a:lumMod val="75000"/>
                  </a:schemeClr>
                </a:solidFill>
                <a:latin typeface="Arial"/>
                <a:cs typeface="Arial"/>
              </a:rPr>
              <a:t>Comparing</a:t>
            </a:r>
            <a:r>
              <a:rPr lang="en-GB" sz="2800" b="1" u="sng" spc="-50" dirty="0">
                <a:solidFill>
                  <a:schemeClr val="accent6">
                    <a:lumMod val="75000"/>
                  </a:schemeClr>
                </a:solidFill>
                <a:latin typeface="Arial"/>
                <a:cs typeface="Arial"/>
              </a:rPr>
              <a:t> </a:t>
            </a:r>
            <a:r>
              <a:rPr lang="en-GB" sz="2800" b="1" u="sng" spc="-5" dirty="0">
                <a:solidFill>
                  <a:schemeClr val="accent6">
                    <a:lumMod val="75000"/>
                  </a:schemeClr>
                </a:solidFill>
                <a:latin typeface="Arial"/>
                <a:cs typeface="Arial"/>
              </a:rPr>
              <a:t>ROC Curves</a:t>
            </a:r>
            <a:endParaRPr sz="2800" u="sng" dirty="0">
              <a:solidFill>
                <a:schemeClr val="accent6">
                  <a:lumMod val="75000"/>
                </a:schemeClr>
              </a:solidFill>
              <a:latin typeface="Arial"/>
              <a:cs typeface="Arial"/>
            </a:endParaRPr>
          </a:p>
        </p:txBody>
      </p:sp>
    </p:spTree>
    <p:extLst>
      <p:ext uri="{BB962C8B-B14F-4D97-AF65-F5344CB8AC3E}">
        <p14:creationId xmlns:p14="http://schemas.microsoft.com/office/powerpoint/2010/main" val="41126086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796CDD-A2A5-6F43-8CFC-2CE508FED830}" type="slidenum">
              <a:rPr lang="en-US" smtClean="0"/>
              <a:pPr/>
              <a:t>17</a:t>
            </a:fld>
            <a:endParaRPr lang="en-US" dirty="0"/>
          </a:p>
        </p:txBody>
      </p:sp>
      <p:pic>
        <p:nvPicPr>
          <p:cNvPr id="4" name="Picture 3">
            <a:extLst>
              <a:ext uri="{FF2B5EF4-FFF2-40B4-BE49-F238E27FC236}">
                <a16:creationId xmlns:a16="http://schemas.microsoft.com/office/drawing/2014/main" id="{95726B33-85AC-D56A-4F91-008B6DC85A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7323" y="2107896"/>
            <a:ext cx="4403914" cy="3421806"/>
          </a:xfrm>
          <a:prstGeom prst="rect">
            <a:avLst/>
          </a:prstGeom>
          <a:noFill/>
          <a:ln>
            <a:noFill/>
          </a:ln>
        </p:spPr>
      </p:pic>
      <p:pic>
        <p:nvPicPr>
          <p:cNvPr id="5" name="Picture 4">
            <a:extLst>
              <a:ext uri="{FF2B5EF4-FFF2-40B4-BE49-F238E27FC236}">
                <a16:creationId xmlns:a16="http://schemas.microsoft.com/office/drawing/2014/main" id="{7A8CC748-7AE5-2BEB-B057-50F08A13A09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2854" y="2110482"/>
            <a:ext cx="4545623" cy="3419220"/>
          </a:xfrm>
          <a:prstGeom prst="rect">
            <a:avLst/>
          </a:prstGeom>
          <a:noFill/>
          <a:ln>
            <a:noFill/>
          </a:ln>
        </p:spPr>
      </p:pic>
      <p:sp>
        <p:nvSpPr>
          <p:cNvPr id="6" name="object 4">
            <a:extLst>
              <a:ext uri="{FF2B5EF4-FFF2-40B4-BE49-F238E27FC236}">
                <a16:creationId xmlns:a16="http://schemas.microsoft.com/office/drawing/2014/main" id="{136E6D13-B15B-E821-BAA1-EE42E292B1B8}"/>
              </a:ext>
            </a:extLst>
          </p:cNvPr>
          <p:cNvSpPr txBox="1"/>
          <p:nvPr/>
        </p:nvSpPr>
        <p:spPr>
          <a:xfrm>
            <a:off x="3641488" y="442812"/>
            <a:ext cx="4315550" cy="443711"/>
          </a:xfrm>
          <a:prstGeom prst="rect">
            <a:avLst/>
          </a:prstGeom>
        </p:spPr>
        <p:txBody>
          <a:bodyPr vert="horz" wrap="square" lIns="0" tIns="12700" rIns="0" bIns="0" rtlCol="0">
            <a:spAutoFit/>
          </a:bodyPr>
          <a:lstStyle/>
          <a:p>
            <a:pPr marL="12700">
              <a:lnSpc>
                <a:spcPct val="100000"/>
              </a:lnSpc>
              <a:spcBef>
                <a:spcPts val="100"/>
              </a:spcBef>
            </a:pPr>
            <a:r>
              <a:rPr sz="2800" b="1" u="sng" spc="-5" dirty="0">
                <a:solidFill>
                  <a:schemeClr val="accent6">
                    <a:lumMod val="75000"/>
                  </a:schemeClr>
                </a:solidFill>
                <a:latin typeface="Arial"/>
                <a:cs typeface="Arial"/>
              </a:rPr>
              <a:t>Comparing</a:t>
            </a:r>
            <a:r>
              <a:rPr lang="en-GB" sz="2800" b="1" u="sng" spc="-50" dirty="0">
                <a:solidFill>
                  <a:schemeClr val="accent6">
                    <a:lumMod val="75000"/>
                  </a:schemeClr>
                </a:solidFill>
                <a:latin typeface="Arial"/>
                <a:cs typeface="Arial"/>
              </a:rPr>
              <a:t> </a:t>
            </a:r>
            <a:r>
              <a:rPr lang="en-GB" sz="2800" b="1" u="sng" spc="-5" dirty="0">
                <a:solidFill>
                  <a:schemeClr val="accent6">
                    <a:lumMod val="75000"/>
                  </a:schemeClr>
                </a:solidFill>
                <a:latin typeface="Arial"/>
                <a:cs typeface="Arial"/>
              </a:rPr>
              <a:t>ROC Curves</a:t>
            </a:r>
            <a:endParaRPr sz="2800" u="sng" dirty="0">
              <a:solidFill>
                <a:schemeClr val="accent6">
                  <a:lumMod val="75000"/>
                </a:schemeClr>
              </a:solidFill>
              <a:latin typeface="Arial"/>
              <a:cs typeface="Arial"/>
            </a:endParaRPr>
          </a:p>
        </p:txBody>
      </p:sp>
    </p:spTree>
    <p:extLst>
      <p:ext uri="{BB962C8B-B14F-4D97-AF65-F5344CB8AC3E}">
        <p14:creationId xmlns:p14="http://schemas.microsoft.com/office/powerpoint/2010/main" val="330212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CB31-DF28-8600-06EA-19CA71C41169}"/>
              </a:ext>
            </a:extLst>
          </p:cNvPr>
          <p:cNvSpPr>
            <a:spLocks noGrp="1"/>
          </p:cNvSpPr>
          <p:nvPr>
            <p:ph type="title" idx="4294967295"/>
          </p:nvPr>
        </p:nvSpPr>
        <p:spPr>
          <a:xfrm>
            <a:off x="4359430" y="537496"/>
            <a:ext cx="2777925" cy="683189"/>
          </a:xfrm>
          <a:noFill/>
        </p:spPr>
        <p:txBody>
          <a:bodyPr>
            <a:normAutofit/>
          </a:bodyPr>
          <a:lstStyle/>
          <a:p>
            <a:pPr algn="ctr"/>
            <a:r>
              <a:rPr lang="en-IN" sz="2800" b="1" u="sng" kern="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6000" u="sng" dirty="0">
              <a:solidFill>
                <a:schemeClr val="accent6">
                  <a:lumMod val="75000"/>
                </a:schemeClr>
              </a:solidFill>
            </a:endParaRPr>
          </a:p>
        </p:txBody>
      </p:sp>
      <p:sp>
        <p:nvSpPr>
          <p:cNvPr id="3" name="Content Placeholder 2">
            <a:extLst>
              <a:ext uri="{FF2B5EF4-FFF2-40B4-BE49-F238E27FC236}">
                <a16:creationId xmlns:a16="http://schemas.microsoft.com/office/drawing/2014/main" id="{AA69422C-9F04-2813-96B8-A0B4B19DFB78}"/>
              </a:ext>
            </a:extLst>
          </p:cNvPr>
          <p:cNvSpPr>
            <a:spLocks noGrp="1"/>
          </p:cNvSpPr>
          <p:nvPr>
            <p:ph idx="4294967295"/>
          </p:nvPr>
        </p:nvSpPr>
        <p:spPr>
          <a:xfrm>
            <a:off x="893570" y="1784949"/>
            <a:ext cx="10290249" cy="4186117"/>
          </a:xfrm>
          <a:noFill/>
        </p:spPr>
        <p:txBody>
          <a:bodyPr>
            <a:noAutofit/>
          </a:bodyPr>
          <a:lstStyle/>
          <a:p>
            <a:pPr>
              <a:lnSpc>
                <a:spcPts val="2800"/>
              </a:lnSpc>
            </a:pPr>
            <a:r>
              <a:rPr lang="en-IN" sz="1800" b="1" dirty="0">
                <a:solidFill>
                  <a:schemeClr val="accent6">
                    <a:lumMod val="75000"/>
                  </a:schemeClr>
                </a:solidFill>
                <a:effectLst/>
                <a:ea typeface="Times New Roman" panose="02020603050405020304" pitchFamily="18" charset="0"/>
              </a:rPr>
              <a:t>This thesis provides a research template with Pass Classification and Sequence, I state that K-Means Clustering Models and Sequential Neural Network Model trained suitable for evaluating Pass Count, Likely Passes, we found less evidence in favour of their Passes Predictability by Team Ball Movement. The Result of  Passes Predictability is 0.11 to 0.55%.</a:t>
            </a:r>
          </a:p>
          <a:p>
            <a:pPr marR="586740" algn="just">
              <a:lnSpc>
                <a:spcPts val="2800"/>
              </a:lnSpc>
            </a:pPr>
            <a:r>
              <a:rPr lang="en-IN" sz="1800" b="1" dirty="0">
                <a:solidFill>
                  <a:schemeClr val="accent6">
                    <a:lumMod val="75000"/>
                  </a:schemeClr>
                </a:solidFill>
                <a:effectLst/>
                <a:ea typeface="Times New Roman" panose="02020603050405020304" pitchFamily="18" charset="0"/>
              </a:rPr>
              <a:t>The Logistic Regression Model and K-Means Cluster Model information for passes location </a:t>
            </a:r>
            <a:r>
              <a:rPr lang="en-IN" sz="1800" b="1" dirty="0" smtClean="0">
                <a:solidFill>
                  <a:schemeClr val="accent6">
                    <a:lumMod val="75000"/>
                  </a:schemeClr>
                </a:solidFill>
                <a:effectLst/>
                <a:ea typeface="Times New Roman" panose="02020603050405020304" pitchFamily="18" charset="0"/>
              </a:rPr>
              <a:t>are known</a:t>
            </a:r>
            <a:r>
              <a:rPr lang="en-IN" sz="1800" b="1" dirty="0">
                <a:solidFill>
                  <a:schemeClr val="accent6">
                    <a:lumMod val="75000"/>
                  </a:schemeClr>
                </a:solidFill>
                <a:effectLst/>
                <a:ea typeface="Times New Roman" panose="02020603050405020304" pitchFamily="18" charset="0"/>
              </a:rPr>
              <a:t>. In this model, % of Overall Passes completed is 74.3% and % of Accuracy of Correct predictions of logistic regression is 76.16%. The AUC of the logistic regression model is 75.2% and </a:t>
            </a:r>
            <a:r>
              <a:rPr lang="en-IN" sz="1800" b="1" dirty="0" smtClean="0">
                <a:solidFill>
                  <a:schemeClr val="accent6">
                    <a:lumMod val="75000"/>
                  </a:schemeClr>
                </a:solidFill>
                <a:effectLst/>
                <a:ea typeface="Times New Roman" panose="02020603050405020304" pitchFamily="18" charset="0"/>
              </a:rPr>
              <a:t>the AUC </a:t>
            </a:r>
            <a:r>
              <a:rPr lang="en-IN" sz="1800" b="1" dirty="0">
                <a:solidFill>
                  <a:schemeClr val="accent6">
                    <a:lumMod val="75000"/>
                  </a:schemeClr>
                </a:solidFill>
                <a:effectLst/>
                <a:ea typeface="Times New Roman" panose="02020603050405020304" pitchFamily="18" charset="0"/>
              </a:rPr>
              <a:t>of the final piecewise model is 83.1%, we get good AUC with compare with the LR model.</a:t>
            </a:r>
          </a:p>
          <a:p>
            <a:pPr marR="586740" algn="just">
              <a:lnSpc>
                <a:spcPts val="2800"/>
              </a:lnSpc>
            </a:pPr>
            <a:r>
              <a:rPr lang="en-IN" sz="1800" b="1" dirty="0">
                <a:solidFill>
                  <a:schemeClr val="accent6">
                    <a:lumMod val="75000"/>
                  </a:schemeClr>
                </a:solidFill>
                <a:effectLst/>
                <a:ea typeface="Times New Roman" panose="02020603050405020304" pitchFamily="18" charset="0"/>
              </a:rPr>
              <a:t>Football analytics has been the focus of professional football teams and academic research in recent years. Advances Thanks to several areas, such as data analytics tools, data collection, and machine learning, enormous progress has been made. </a:t>
            </a:r>
          </a:p>
        </p:txBody>
      </p:sp>
      <p:sp>
        <p:nvSpPr>
          <p:cNvPr id="4" name="Slide Number Placeholder 3">
            <a:extLst>
              <a:ext uri="{FF2B5EF4-FFF2-40B4-BE49-F238E27FC236}">
                <a16:creationId xmlns:a16="http://schemas.microsoft.com/office/drawing/2014/main" id="{5F2BC321-1970-98BF-9543-B0568830AA55}"/>
              </a:ext>
            </a:extLst>
          </p:cNvPr>
          <p:cNvSpPr>
            <a:spLocks noGrp="1"/>
          </p:cNvSpPr>
          <p:nvPr>
            <p:ph type="sldNum" sz="quarter" idx="12"/>
          </p:nvPr>
        </p:nvSpPr>
        <p:spPr>
          <a:noFill/>
        </p:spPr>
        <p:txBody>
          <a:bodyPr/>
          <a:lstStyle/>
          <a:p>
            <a:fld id="{99796CDD-A2A5-6F43-8CFC-2CE508FED830}" type="slidenum">
              <a:rPr lang="en-US" smtClean="0"/>
              <a:pPr/>
              <a:t>18</a:t>
            </a:fld>
            <a:endParaRPr lang="en-US" dirty="0"/>
          </a:p>
        </p:txBody>
      </p:sp>
    </p:spTree>
    <p:extLst>
      <p:ext uri="{BB962C8B-B14F-4D97-AF65-F5344CB8AC3E}">
        <p14:creationId xmlns:p14="http://schemas.microsoft.com/office/powerpoint/2010/main" val="1572660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C43164-864C-6C11-A5F0-C02073FBA1C5}"/>
              </a:ext>
            </a:extLst>
          </p:cNvPr>
          <p:cNvSpPr txBox="1"/>
          <p:nvPr/>
        </p:nvSpPr>
        <p:spPr>
          <a:xfrm>
            <a:off x="3146756" y="1914357"/>
            <a:ext cx="5327248" cy="2862322"/>
          </a:xfrm>
          <a:prstGeom prst="rect">
            <a:avLst/>
          </a:prstGeom>
          <a:noFill/>
        </p:spPr>
        <p:txBody>
          <a:bodyPr wrap="square">
            <a:spAutoFit/>
          </a:bodyPr>
          <a:lstStyle/>
          <a:p>
            <a:pPr algn="ctr"/>
            <a:r>
              <a:rPr lang="en-IN" sz="6000" b="1" spc="-5" dirty="0">
                <a:solidFill>
                  <a:schemeClr val="accent6">
                    <a:lumMod val="75000"/>
                  </a:schemeClr>
                </a:solidFill>
              </a:rPr>
              <a:t>THANK</a:t>
            </a:r>
            <a:r>
              <a:rPr lang="en-IN" sz="6000" b="1" spc="-85" dirty="0">
                <a:solidFill>
                  <a:schemeClr val="accent6">
                    <a:lumMod val="75000"/>
                  </a:schemeClr>
                </a:solidFill>
              </a:rPr>
              <a:t> </a:t>
            </a:r>
            <a:r>
              <a:rPr lang="en-IN" sz="6000" b="1" dirty="0">
                <a:solidFill>
                  <a:schemeClr val="accent6">
                    <a:lumMod val="75000"/>
                  </a:schemeClr>
                </a:solidFill>
              </a:rPr>
              <a:t>YOU </a:t>
            </a:r>
            <a:r>
              <a:rPr lang="en-IN" sz="6000" b="1" spc="-710" dirty="0">
                <a:solidFill>
                  <a:schemeClr val="accent6">
                    <a:lumMod val="75000"/>
                  </a:schemeClr>
                </a:solidFill>
              </a:rPr>
              <a:t> </a:t>
            </a:r>
            <a:r>
              <a:rPr lang="en-IN" sz="6000" b="1" dirty="0">
                <a:solidFill>
                  <a:schemeClr val="accent6">
                    <a:lumMod val="75000"/>
                  </a:schemeClr>
                </a:solidFill>
              </a:rPr>
              <a:t>FOR YOUR </a:t>
            </a:r>
            <a:r>
              <a:rPr lang="en-IN" sz="6000" b="1" spc="5" dirty="0">
                <a:solidFill>
                  <a:schemeClr val="accent6">
                    <a:lumMod val="75000"/>
                  </a:schemeClr>
                </a:solidFill>
              </a:rPr>
              <a:t> </a:t>
            </a:r>
            <a:r>
              <a:rPr lang="en-IN" sz="6000" b="1" dirty="0">
                <a:solidFill>
                  <a:schemeClr val="accent6">
                    <a:lumMod val="75000"/>
                  </a:schemeClr>
                </a:solidFill>
              </a:rPr>
              <a:t>ATTENTION</a:t>
            </a:r>
            <a:endParaRPr lang="en-US" sz="6000" b="1" dirty="0">
              <a:solidFill>
                <a:schemeClr val="accent6">
                  <a:lumMod val="75000"/>
                </a:schemeClr>
              </a:solidFill>
            </a:endParaRPr>
          </a:p>
        </p:txBody>
      </p:sp>
    </p:spTree>
    <p:extLst>
      <p:ext uri="{BB962C8B-B14F-4D97-AF65-F5344CB8AC3E}">
        <p14:creationId xmlns:p14="http://schemas.microsoft.com/office/powerpoint/2010/main" val="30387614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0EF8E3-60EF-09AF-20D1-4E6AA97A95F7}"/>
              </a:ext>
            </a:extLst>
          </p:cNvPr>
          <p:cNvSpPr>
            <a:spLocks noGrp="1"/>
          </p:cNvSpPr>
          <p:nvPr>
            <p:ph idx="4294967295"/>
          </p:nvPr>
        </p:nvSpPr>
        <p:spPr>
          <a:xfrm>
            <a:off x="861646" y="1343554"/>
            <a:ext cx="10357338" cy="4934155"/>
          </a:xfrm>
          <a:noFill/>
        </p:spPr>
        <p:txBody>
          <a:bodyPr>
            <a:noAutofit/>
          </a:bodyPr>
          <a:lstStyle/>
          <a:p>
            <a:pPr algn="just">
              <a:lnSpc>
                <a:spcPct val="150000"/>
              </a:lnSpc>
            </a:pP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Football is the most popular sport in the world, watched by kids, teenagers and adults. As Football becomes more popular by the minute, teams are constantly looking for new creative ways to improve their performance and compete on a higher level. </a:t>
            </a:r>
          </a:p>
          <a:p>
            <a:pPr algn="just">
              <a:lnSpc>
                <a:spcPct val="150000"/>
              </a:lnSpc>
            </a:pP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This research aims to determine the Pass Count, Likely Passes, Predictability and Estimate the Pass Difficulty in Football Matches. To achieve our goal, we would start by defining the research thesis, extracting requirements and studying the subject. </a:t>
            </a:r>
          </a:p>
          <a:p>
            <a:pPr algn="just">
              <a:lnSpc>
                <a:spcPct val="150000"/>
              </a:lnSpc>
            </a:pP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In this thesis, I will take you on how to </a:t>
            </a:r>
            <a:r>
              <a:rPr lang="en-IN" sz="1400" b="1" dirty="0" err="1" smtClean="0">
                <a:solidFill>
                  <a:schemeClr val="accent6">
                    <a:lumMod val="75000"/>
                  </a:schemeClr>
                </a:solidFill>
                <a:effectLst/>
                <a:latin typeface="Arial Black" panose="020B0A04020102020204" pitchFamily="34" charset="0"/>
                <a:ea typeface="Times New Roman" panose="02020603050405020304" pitchFamily="18" charset="0"/>
              </a:rPr>
              <a:t>analyze</a:t>
            </a: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 Football Matches Data using Python. In this case, I will </a:t>
            </a:r>
            <a:r>
              <a:rPr lang="en-IN" sz="1400" b="1" dirty="0" err="1" smtClean="0">
                <a:solidFill>
                  <a:schemeClr val="accent6">
                    <a:lumMod val="75000"/>
                  </a:schemeClr>
                </a:solidFill>
                <a:effectLst/>
                <a:latin typeface="Arial Black" panose="020B0A04020102020204" pitchFamily="34" charset="0"/>
                <a:ea typeface="Times New Roman" panose="02020603050405020304" pitchFamily="18" charset="0"/>
              </a:rPr>
              <a:t>analyze</a:t>
            </a: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 the 2018/2019 FA Women's Super League match.</a:t>
            </a:r>
          </a:p>
          <a:p>
            <a:pPr algn="just">
              <a:lnSpc>
                <a:spcPct val="150000"/>
              </a:lnSpc>
            </a:pP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To </a:t>
            </a:r>
            <a:r>
              <a:rPr lang="en-IN" sz="1400" b="1" dirty="0" err="1" smtClean="0">
                <a:solidFill>
                  <a:schemeClr val="accent6">
                    <a:lumMod val="75000"/>
                  </a:schemeClr>
                </a:solidFill>
                <a:effectLst/>
                <a:latin typeface="Arial Black" panose="020B0A04020102020204" pitchFamily="34" charset="0"/>
                <a:ea typeface="Times New Roman" panose="02020603050405020304" pitchFamily="18" charset="0"/>
              </a:rPr>
              <a:t>analyze</a:t>
            </a: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 there is the use Machine Learning models like K-Means Clusters, Logistic Regression and Sequential Neural Networks. Finally, we investigate Football D</a:t>
            </a:r>
            <a:r>
              <a:rPr lang="en-IN" sz="1400" b="1" dirty="0" smtClean="0">
                <a:solidFill>
                  <a:schemeClr val="accent6">
                    <a:lumMod val="75000"/>
                  </a:schemeClr>
                </a:solidFill>
                <a:latin typeface="Arial Black" panose="020B0A04020102020204" pitchFamily="34" charset="0"/>
                <a:ea typeface="Times New Roman" panose="02020603050405020304" pitchFamily="18" charset="0"/>
              </a:rPr>
              <a:t>ata</a:t>
            </a: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 using Python language and implement a machine learning model. </a:t>
            </a:r>
          </a:p>
          <a:p>
            <a:pPr algn="just">
              <a:lnSpc>
                <a:spcPct val="150000"/>
              </a:lnSpc>
            </a:pPr>
            <a:r>
              <a:rPr lang="en-IN" sz="1400" b="1" dirty="0" smtClean="0">
                <a:solidFill>
                  <a:schemeClr val="accent6">
                    <a:lumMod val="75000"/>
                  </a:schemeClr>
                </a:solidFill>
                <a:effectLst/>
                <a:latin typeface="Arial Black" panose="020B0A04020102020204" pitchFamily="34" charset="0"/>
                <a:ea typeface="Times New Roman" panose="02020603050405020304" pitchFamily="18" charset="0"/>
              </a:rPr>
              <a:t>This thesis investigates the Predictability and Difficulty of Passes in Football Data by Machine Learning models. To achieve this objective, I train an ML model and draw ROC Curves. </a:t>
            </a:r>
            <a:endParaRPr lang="en-US" sz="1400" b="1" dirty="0">
              <a:solidFill>
                <a:schemeClr val="accent6">
                  <a:lumMod val="75000"/>
                </a:schemeClr>
              </a:solidFill>
              <a:latin typeface="Arial Black" panose="020B0A04020102020204" pitchFamily="34" charset="0"/>
            </a:endParaRPr>
          </a:p>
        </p:txBody>
      </p:sp>
      <p:sp>
        <p:nvSpPr>
          <p:cNvPr id="7" name="TextBox 6">
            <a:extLst>
              <a:ext uri="{FF2B5EF4-FFF2-40B4-BE49-F238E27FC236}">
                <a16:creationId xmlns:a16="http://schemas.microsoft.com/office/drawing/2014/main" id="{356209DC-BD15-2465-3F15-8A78495FCD50}"/>
              </a:ext>
            </a:extLst>
          </p:cNvPr>
          <p:cNvSpPr txBox="1"/>
          <p:nvPr/>
        </p:nvSpPr>
        <p:spPr>
          <a:xfrm>
            <a:off x="4734657" y="361568"/>
            <a:ext cx="2611315" cy="492443"/>
          </a:xfrm>
          <a:prstGeom prst="rect">
            <a:avLst/>
          </a:prstGeom>
          <a:noFill/>
        </p:spPr>
        <p:txBody>
          <a:bodyPr wrap="square" rtlCol="0">
            <a:spAutoFit/>
          </a:bodyPr>
          <a:lstStyle/>
          <a:p>
            <a:r>
              <a:rPr kumimoji="0" lang="en-US" sz="2600" b="1" i="0" u="sng" strike="noStrike" kern="1200" cap="none" spc="150" normalizeH="0" baseline="0" noProof="0" dirty="0" smtClean="0">
                <a:solidFill>
                  <a:schemeClr val="accent1">
                    <a:lumMod val="75000"/>
                  </a:schemeClr>
                </a:solidFill>
                <a:effectLst/>
                <a:uLnTx/>
                <a:uFillTx/>
                <a:ea typeface="+mj-ea"/>
                <a:cs typeface="Times New Roman" panose="02020603050405020304" pitchFamily="18" charset="0"/>
              </a:rPr>
              <a:t>INTRODUCTION</a:t>
            </a:r>
            <a:endParaRPr lang="en-US" sz="2600" u="sng" dirty="0">
              <a:solidFill>
                <a:schemeClr val="accent1">
                  <a:lumMod val="75000"/>
                </a:schemeClr>
              </a:solidFill>
              <a:cs typeface="Times New Roman" panose="02020603050405020304" pitchFamily="18" charset="0"/>
            </a:endParaRPr>
          </a:p>
        </p:txBody>
      </p:sp>
      <p:sp>
        <p:nvSpPr>
          <p:cNvPr id="15" name="Slide Number Placeholder 5">
            <a:extLst>
              <a:ext uri="{FF2B5EF4-FFF2-40B4-BE49-F238E27FC236}">
                <a16:creationId xmlns:a16="http://schemas.microsoft.com/office/drawing/2014/main" id="{DF6C2F1A-4F5C-B688-8F3B-E203FCA26C4D}"/>
              </a:ext>
            </a:extLst>
          </p:cNvPr>
          <p:cNvSpPr>
            <a:spLocks noGrp="1"/>
          </p:cNvSpPr>
          <p:nvPr>
            <p:ph type="sldNum" sz="quarter" idx="12"/>
          </p:nvPr>
        </p:nvSpPr>
        <p:spPr>
          <a:xfrm>
            <a:off x="10868476" y="39885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2</a:t>
            </a:fld>
            <a:endParaRPr lang="en-US" dirty="0"/>
          </a:p>
        </p:txBody>
      </p:sp>
    </p:spTree>
    <p:extLst>
      <p:ext uri="{BB962C8B-B14F-4D97-AF65-F5344CB8AC3E}">
        <p14:creationId xmlns:p14="http://schemas.microsoft.com/office/powerpoint/2010/main" val="727640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0A4D-7563-F9FE-A9D3-7F9DF54D9056}"/>
              </a:ext>
            </a:extLst>
          </p:cNvPr>
          <p:cNvSpPr>
            <a:spLocks noGrp="1"/>
          </p:cNvSpPr>
          <p:nvPr>
            <p:ph type="title" idx="4294967295"/>
          </p:nvPr>
        </p:nvSpPr>
        <p:spPr>
          <a:xfrm>
            <a:off x="4185139" y="449534"/>
            <a:ext cx="3587262" cy="704335"/>
          </a:xfrm>
          <a:noFill/>
        </p:spPr>
        <p:txBody>
          <a:bodyPr>
            <a:normAutofit/>
          </a:bodyPr>
          <a:lstStyle/>
          <a:p>
            <a:pPr algn="ctr"/>
            <a:r>
              <a:rPr lang="en-US" sz="2400" b="1" u="sng" dirty="0">
                <a:solidFill>
                  <a:schemeClr val="accent6">
                    <a:lumMod val="75000"/>
                  </a:schemeClr>
                </a:solidFill>
                <a:latin typeface="+mn-lt"/>
              </a:rPr>
              <a:t>Football </a:t>
            </a:r>
            <a:r>
              <a:rPr lang="en-US" sz="2400" b="1" u="sng" dirty="0" smtClean="0">
                <a:solidFill>
                  <a:schemeClr val="accent6">
                    <a:lumMod val="75000"/>
                  </a:schemeClr>
                </a:solidFill>
                <a:latin typeface="+mn-lt"/>
              </a:rPr>
              <a:t>Match </a:t>
            </a:r>
            <a:r>
              <a:rPr lang="en-US" sz="2400" b="1" u="sng" dirty="0" err="1" smtClean="0">
                <a:solidFill>
                  <a:schemeClr val="accent6">
                    <a:lumMod val="75000"/>
                  </a:schemeClr>
                </a:solidFill>
                <a:latin typeface="+mn-lt"/>
              </a:rPr>
              <a:t>DataFrame</a:t>
            </a:r>
            <a:endParaRPr lang="en-US" sz="2400" b="1" u="sng" dirty="0">
              <a:solidFill>
                <a:schemeClr val="accent6">
                  <a:lumMod val="75000"/>
                </a:schemeClr>
              </a:solidFill>
              <a:latin typeface="+mn-lt"/>
            </a:endParaRPr>
          </a:p>
        </p:txBody>
      </p:sp>
      <p:pic>
        <p:nvPicPr>
          <p:cNvPr id="5" name="Content Placeholder 4">
            <a:extLst>
              <a:ext uri="{FF2B5EF4-FFF2-40B4-BE49-F238E27FC236}">
                <a16:creationId xmlns:a16="http://schemas.microsoft.com/office/drawing/2014/main" id="{E864EEAD-D0D8-6F15-C710-3A162CD36091}"/>
              </a:ext>
            </a:extLst>
          </p:cNvPr>
          <p:cNvPicPr>
            <a:picLocks noGrp="1" noChangeAspect="1"/>
          </p:cNvPicPr>
          <p:nvPr>
            <p:ph idx="4294967295"/>
          </p:nvPr>
        </p:nvPicPr>
        <p:blipFill rotWithShape="1">
          <a:blip r:embed="rId2"/>
          <a:srcRect t="52" r="-62" b="37853"/>
          <a:stretch/>
        </p:blipFill>
        <p:spPr>
          <a:xfrm>
            <a:off x="1161031" y="1645149"/>
            <a:ext cx="9916858" cy="4087436"/>
          </a:xfrm>
          <a:prstGeom prst="rect">
            <a:avLst/>
          </a:prstGeom>
          <a:gradFill>
            <a:gsLst>
              <a:gs pos="0">
                <a:schemeClr val="accent6">
                  <a:shade val="30000"/>
                  <a:satMod val="115000"/>
                </a:schemeClr>
              </a:gs>
              <a:gs pos="47000">
                <a:schemeClr val="accent6">
                  <a:shade val="67500"/>
                  <a:satMod val="115000"/>
                </a:schemeClr>
              </a:gs>
              <a:gs pos="100000">
                <a:schemeClr val="accent6">
                  <a:shade val="100000"/>
                  <a:satMod val="115000"/>
                </a:schemeClr>
              </a:gs>
            </a:gsLst>
            <a:lin ang="2700000" scaled="1"/>
          </a:gradFill>
        </p:spPr>
      </p:pic>
      <p:sp>
        <p:nvSpPr>
          <p:cNvPr id="3" name="Slide Number Placeholder 5">
            <a:extLst>
              <a:ext uri="{FF2B5EF4-FFF2-40B4-BE49-F238E27FC236}">
                <a16:creationId xmlns:a16="http://schemas.microsoft.com/office/drawing/2014/main" id="{9E260148-35D2-DE0A-1131-349FB08C483B}"/>
              </a:ext>
            </a:extLst>
          </p:cNvPr>
          <p:cNvSpPr>
            <a:spLocks noGrp="1"/>
          </p:cNvSpPr>
          <p:nvPr>
            <p:ph type="sldNum" sz="quarter" idx="12"/>
          </p:nvPr>
        </p:nvSpPr>
        <p:spPr>
          <a:xfrm>
            <a:off x="10868476" y="266972"/>
            <a:ext cx="505522" cy="365125"/>
          </a:xfrm>
          <a:prstGeom prst="rect">
            <a:avLst/>
          </a:prstGeom>
          <a:noFill/>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1600" b="1">
                <a:solidFill>
                  <a:schemeClr val="accent1">
                    <a:lumMod val="75000"/>
                  </a:schemeClr>
                </a:solidFill>
              </a:defRPr>
            </a:lvl1pPr>
          </a:lstStyle>
          <a:p>
            <a:fld id="{99796CDD-A2A5-6F43-8CFC-2CE508FED830}" type="slidenum">
              <a:rPr lang="en-US" smtClean="0"/>
              <a:pPr/>
              <a:t>3</a:t>
            </a:fld>
            <a:endParaRPr lang="en-US" dirty="0"/>
          </a:p>
        </p:txBody>
      </p:sp>
    </p:spTree>
    <p:extLst>
      <p:ext uri="{BB962C8B-B14F-4D97-AF65-F5344CB8AC3E}">
        <p14:creationId xmlns:p14="http://schemas.microsoft.com/office/powerpoint/2010/main" val="2871462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796CDD-A2A5-6F43-8CFC-2CE508FED830}" type="slidenum">
              <a:rPr lang="en-US" smtClean="0"/>
              <a:pPr/>
              <a:t>4</a:t>
            </a:fld>
            <a:endParaRPr lang="en-US" dirty="0"/>
          </a:p>
        </p:txBody>
      </p:sp>
      <p:pic>
        <p:nvPicPr>
          <p:cNvPr id="4" name="Content Placeholder 5">
            <a:extLst>
              <a:ext uri="{FF2B5EF4-FFF2-40B4-BE49-F238E27FC236}">
                <a16:creationId xmlns:a16="http://schemas.microsoft.com/office/drawing/2014/main" id="{CF66CA94-5E8A-910C-1E3A-BFFDB26289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3283" y="1881496"/>
            <a:ext cx="5673094" cy="3682676"/>
          </a:xfrm>
          <a:prstGeom prst="rect">
            <a:avLst/>
          </a:prstGeom>
          <a:gradFill>
            <a:gsLst>
              <a:gs pos="0">
                <a:schemeClr val="accent6">
                  <a:shade val="30000"/>
                  <a:satMod val="115000"/>
                </a:schemeClr>
              </a:gs>
              <a:gs pos="47000">
                <a:schemeClr val="accent6">
                  <a:shade val="67500"/>
                  <a:satMod val="115000"/>
                </a:schemeClr>
              </a:gs>
              <a:gs pos="100000">
                <a:schemeClr val="accent6">
                  <a:shade val="100000"/>
                  <a:satMod val="115000"/>
                </a:schemeClr>
              </a:gs>
            </a:gsLst>
            <a:lin ang="2700000" scaled="1"/>
          </a:gradFill>
          <a:ln>
            <a:noFill/>
          </a:ln>
        </p:spPr>
      </p:pic>
      <p:sp>
        <p:nvSpPr>
          <p:cNvPr id="5" name="TextBox 4">
            <a:extLst>
              <a:ext uri="{FF2B5EF4-FFF2-40B4-BE49-F238E27FC236}">
                <a16:creationId xmlns:a16="http://schemas.microsoft.com/office/drawing/2014/main" id="{E1E3DCFC-503A-7745-4F1D-87F871D526C4}"/>
              </a:ext>
            </a:extLst>
          </p:cNvPr>
          <p:cNvSpPr txBox="1"/>
          <p:nvPr/>
        </p:nvSpPr>
        <p:spPr>
          <a:xfrm>
            <a:off x="4003543" y="648645"/>
            <a:ext cx="4037277" cy="430887"/>
          </a:xfrm>
          <a:prstGeom prst="rect">
            <a:avLst/>
          </a:prstGeom>
          <a:noFill/>
        </p:spPr>
        <p:txBody>
          <a:bodyPr wrap="square">
            <a:spAutoFit/>
          </a:bodyPr>
          <a:lstStyle/>
          <a:p>
            <a:r>
              <a:rPr lang="en-IN" sz="2200" b="1" u="sng" dirty="0">
                <a:solidFill>
                  <a:schemeClr val="accent6">
                    <a:lumMod val="75000"/>
                  </a:schemeClr>
                </a:solidFill>
                <a:effectLst/>
                <a:ea typeface="Times New Roman" panose="02020603050405020304" pitchFamily="18" charset="0"/>
              </a:rPr>
              <a:t>BASIC PASS MAP VISUALIZATION</a:t>
            </a:r>
            <a:endParaRPr lang="en-US" sz="2200" u="sng" dirty="0">
              <a:solidFill>
                <a:schemeClr val="accent6">
                  <a:lumMod val="75000"/>
                </a:schemeClr>
              </a:solidFill>
            </a:endParaRPr>
          </a:p>
        </p:txBody>
      </p:sp>
      <p:sp>
        <p:nvSpPr>
          <p:cNvPr id="6" name="TextBox 5">
            <a:extLst>
              <a:ext uri="{FF2B5EF4-FFF2-40B4-BE49-F238E27FC236}">
                <a16:creationId xmlns:a16="http://schemas.microsoft.com/office/drawing/2014/main" id="{25FCDFA5-B46F-7E9F-9FA8-12F6E1F8F7CE}"/>
              </a:ext>
            </a:extLst>
          </p:cNvPr>
          <p:cNvSpPr txBox="1"/>
          <p:nvPr/>
        </p:nvSpPr>
        <p:spPr>
          <a:xfrm>
            <a:off x="1170633" y="2408950"/>
            <a:ext cx="3408020" cy="1477328"/>
          </a:xfrm>
          <a:prstGeom prst="rect">
            <a:avLst/>
          </a:prstGeom>
          <a:noFill/>
        </p:spPr>
        <p:txBody>
          <a:bodyPr wrap="square" rtlCol="0" anchor="ctr">
            <a:spAutoFit/>
          </a:bodyPr>
          <a:lstStyle/>
          <a:p>
            <a:pPr algn="ctr"/>
            <a:r>
              <a:rPr lang="en-IN" b="1" kern="0" dirty="0">
                <a:solidFill>
                  <a:schemeClr val="accent6">
                    <a:lumMod val="75000"/>
                  </a:schemeClr>
                </a:solidFill>
                <a:effectLst/>
                <a:ea typeface="Times New Roman" panose="02020603050405020304" pitchFamily="18" charset="0"/>
              </a:rPr>
              <a:t>Match ID = 19783 </a:t>
            </a:r>
            <a:endParaRPr lang="en-IN" b="1" kern="0" dirty="0" smtClean="0">
              <a:solidFill>
                <a:schemeClr val="accent6">
                  <a:lumMod val="75000"/>
                </a:schemeClr>
              </a:solidFill>
              <a:effectLst/>
              <a:ea typeface="Times New Roman" panose="02020603050405020304" pitchFamily="18" charset="0"/>
            </a:endParaRPr>
          </a:p>
          <a:p>
            <a:pPr algn="ctr"/>
            <a:r>
              <a:rPr lang="en-IN" b="1" kern="0" dirty="0" smtClean="0">
                <a:solidFill>
                  <a:schemeClr val="accent6">
                    <a:lumMod val="75000"/>
                  </a:schemeClr>
                </a:solidFill>
                <a:effectLst/>
                <a:ea typeface="Times New Roman" panose="02020603050405020304" pitchFamily="18" charset="0"/>
              </a:rPr>
              <a:t>which </a:t>
            </a:r>
            <a:r>
              <a:rPr lang="en-IN" b="1" kern="0" dirty="0">
                <a:solidFill>
                  <a:schemeClr val="accent6">
                    <a:lumMod val="75000"/>
                  </a:schemeClr>
                </a:solidFill>
                <a:effectLst/>
                <a:ea typeface="Times New Roman" panose="02020603050405020304" pitchFamily="18" charset="0"/>
              </a:rPr>
              <a:t>is the</a:t>
            </a:r>
          </a:p>
          <a:p>
            <a:pPr algn="ctr"/>
            <a:r>
              <a:rPr lang="en-IN" b="1" kern="0" dirty="0">
                <a:solidFill>
                  <a:schemeClr val="accent6">
                    <a:lumMod val="75000"/>
                  </a:schemeClr>
                </a:solidFill>
                <a:effectLst/>
                <a:ea typeface="Times New Roman" panose="02020603050405020304" pitchFamily="18" charset="0"/>
              </a:rPr>
              <a:t>FA Women’s Super League Match </a:t>
            </a:r>
          </a:p>
          <a:p>
            <a:pPr algn="ctr"/>
            <a:r>
              <a:rPr lang="en-IN" b="1" kern="0" dirty="0">
                <a:solidFill>
                  <a:schemeClr val="accent6">
                    <a:lumMod val="75000"/>
                  </a:schemeClr>
                </a:solidFill>
                <a:effectLst/>
                <a:ea typeface="Times New Roman" panose="02020603050405020304" pitchFamily="18" charset="0"/>
              </a:rPr>
              <a:t>between </a:t>
            </a:r>
            <a:endParaRPr lang="en-IN" b="1" kern="0" dirty="0" smtClean="0">
              <a:solidFill>
                <a:schemeClr val="accent6">
                  <a:lumMod val="75000"/>
                </a:schemeClr>
              </a:solidFill>
              <a:effectLst/>
              <a:ea typeface="Times New Roman" panose="02020603050405020304" pitchFamily="18" charset="0"/>
            </a:endParaRPr>
          </a:p>
          <a:p>
            <a:pPr algn="ctr"/>
            <a:r>
              <a:rPr lang="en-IN" b="1" kern="0" dirty="0" smtClean="0">
                <a:solidFill>
                  <a:schemeClr val="accent6">
                    <a:lumMod val="75000"/>
                  </a:schemeClr>
                </a:solidFill>
                <a:effectLst/>
                <a:ea typeface="Times New Roman" panose="02020603050405020304" pitchFamily="18" charset="0"/>
              </a:rPr>
              <a:t>Chelsea </a:t>
            </a:r>
            <a:r>
              <a:rPr lang="en-IN" b="1" kern="0" dirty="0">
                <a:solidFill>
                  <a:schemeClr val="accent6">
                    <a:lumMod val="75000"/>
                  </a:schemeClr>
                </a:solidFill>
                <a:effectLst/>
                <a:ea typeface="Times New Roman" panose="02020603050405020304" pitchFamily="18" charset="0"/>
              </a:rPr>
              <a:t>FCW vs Everton LFC.</a:t>
            </a:r>
            <a:r>
              <a:rPr lang="en-IN" b="1" dirty="0">
                <a:solidFill>
                  <a:schemeClr val="accent6">
                    <a:lumMod val="75000"/>
                  </a:schemeClr>
                </a:solidFill>
                <a:effectLst/>
              </a:rPr>
              <a:t> </a:t>
            </a:r>
            <a:endParaRPr lang="en-US" b="1" dirty="0">
              <a:solidFill>
                <a:schemeClr val="accent6">
                  <a:lumMod val="75000"/>
                </a:schemeClr>
              </a:solidFill>
            </a:endParaRPr>
          </a:p>
        </p:txBody>
      </p:sp>
      <p:pic>
        <p:nvPicPr>
          <p:cNvPr id="9" name="Picture 4" descr="Chelsea F.C. Women - Wikipedia">
            <a:extLst>
              <a:ext uri="{FF2B5EF4-FFF2-40B4-BE49-F238E27FC236}">
                <a16:creationId xmlns:a16="http://schemas.microsoft.com/office/drawing/2014/main" id="{744EEB5E-76F6-B8E0-4339-FA37F7DF7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076" y="4460857"/>
            <a:ext cx="525153" cy="52515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Everton F.C. (women) - Wikipedia">
            <a:extLst>
              <a:ext uri="{FF2B5EF4-FFF2-40B4-BE49-F238E27FC236}">
                <a16:creationId xmlns:a16="http://schemas.microsoft.com/office/drawing/2014/main" id="{6F0209EC-AF01-CA3A-5AC5-B12446F01D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967" y="4449048"/>
            <a:ext cx="525153" cy="5369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965919" y="5194840"/>
            <a:ext cx="1465466" cy="369332"/>
          </a:xfrm>
          <a:prstGeom prst="rect">
            <a:avLst/>
          </a:prstGeom>
        </p:spPr>
        <p:txBody>
          <a:bodyPr wrap="none">
            <a:spAutoFit/>
          </a:bodyPr>
          <a:lstStyle/>
          <a:p>
            <a:r>
              <a:rPr lang="en-IN" b="1" kern="0" dirty="0">
                <a:solidFill>
                  <a:schemeClr val="accent6">
                    <a:lumMod val="75000"/>
                  </a:schemeClr>
                </a:solidFill>
                <a:ea typeface="Times New Roman" panose="02020603050405020304" pitchFamily="18" charset="0"/>
              </a:rPr>
              <a:t>Chelsea FCW </a:t>
            </a:r>
            <a:endParaRPr lang="en-IN" dirty="0"/>
          </a:p>
        </p:txBody>
      </p:sp>
      <p:sp>
        <p:nvSpPr>
          <p:cNvPr id="12" name="Rectangle 11"/>
          <p:cNvSpPr/>
          <p:nvPr/>
        </p:nvSpPr>
        <p:spPr>
          <a:xfrm>
            <a:off x="3322908" y="5194840"/>
            <a:ext cx="1361270" cy="369332"/>
          </a:xfrm>
          <a:prstGeom prst="rect">
            <a:avLst/>
          </a:prstGeom>
        </p:spPr>
        <p:txBody>
          <a:bodyPr wrap="none">
            <a:spAutoFit/>
          </a:bodyPr>
          <a:lstStyle/>
          <a:p>
            <a:pPr algn="ctr"/>
            <a:r>
              <a:rPr lang="en-IN" b="1" kern="0" dirty="0">
                <a:solidFill>
                  <a:schemeClr val="accent6">
                    <a:lumMod val="75000"/>
                  </a:schemeClr>
                </a:solidFill>
                <a:ea typeface="Times New Roman" panose="02020603050405020304" pitchFamily="18" charset="0"/>
              </a:rPr>
              <a:t>Everton </a:t>
            </a:r>
            <a:r>
              <a:rPr lang="en-IN" b="1" kern="0" dirty="0" smtClean="0">
                <a:solidFill>
                  <a:schemeClr val="accent6">
                    <a:lumMod val="75000"/>
                  </a:schemeClr>
                </a:solidFill>
                <a:ea typeface="Times New Roman" panose="02020603050405020304" pitchFamily="18" charset="0"/>
              </a:rPr>
              <a:t>LFC</a:t>
            </a:r>
            <a:r>
              <a:rPr lang="en-IN" b="1" dirty="0" smtClean="0">
                <a:solidFill>
                  <a:schemeClr val="accent6">
                    <a:lumMod val="75000"/>
                  </a:schemeClr>
                </a:solidFill>
              </a:rPr>
              <a:t> </a:t>
            </a:r>
            <a:endParaRPr lang="en-US" b="1" dirty="0">
              <a:solidFill>
                <a:schemeClr val="accent6">
                  <a:lumMod val="75000"/>
                </a:schemeClr>
              </a:solidFill>
            </a:endParaRPr>
          </a:p>
        </p:txBody>
      </p:sp>
    </p:spTree>
    <p:extLst>
      <p:ext uri="{BB962C8B-B14F-4D97-AF65-F5344CB8AC3E}">
        <p14:creationId xmlns:p14="http://schemas.microsoft.com/office/powerpoint/2010/main" val="12899164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879D-063F-9234-071A-3E8A580B8723}"/>
              </a:ext>
            </a:extLst>
          </p:cNvPr>
          <p:cNvSpPr>
            <a:spLocks noGrp="1"/>
          </p:cNvSpPr>
          <p:nvPr>
            <p:ph type="title" idx="4294967295"/>
          </p:nvPr>
        </p:nvSpPr>
        <p:spPr>
          <a:xfrm>
            <a:off x="2946048" y="515330"/>
            <a:ext cx="6281368" cy="483849"/>
          </a:xfrm>
          <a:noFill/>
        </p:spPr>
        <p:txBody>
          <a:bodyPr anchor="ctr">
            <a:normAutofit/>
          </a:bodyPr>
          <a:lstStyle/>
          <a:p>
            <a:pPr algn="ctr"/>
            <a:r>
              <a:rPr lang="en-IN" sz="2200" b="1" u="sng" dirty="0">
                <a:solidFill>
                  <a:schemeClr val="accent6">
                    <a:lumMod val="75000"/>
                  </a:schemeClr>
                </a:solidFill>
                <a:effectLst/>
                <a:latin typeface="+mn-lt"/>
                <a:ea typeface="Times New Roman" panose="02020603050405020304" pitchFamily="18" charset="0"/>
              </a:rPr>
              <a:t>PASS CLASSIFICATION USING K-MEANS CLUSTERING</a:t>
            </a:r>
            <a:r>
              <a:rPr lang="en-IN" sz="2200" b="1" u="sng" dirty="0">
                <a:solidFill>
                  <a:schemeClr val="accent6">
                    <a:lumMod val="75000"/>
                  </a:schemeClr>
                </a:solidFill>
                <a:effectLst/>
                <a:latin typeface="+mn-lt"/>
              </a:rPr>
              <a:t> </a:t>
            </a:r>
            <a:endParaRPr lang="en-US" sz="2200" b="1" u="sng" dirty="0">
              <a:solidFill>
                <a:schemeClr val="accent6">
                  <a:lumMod val="75000"/>
                </a:schemeClr>
              </a:solidFill>
              <a:latin typeface="+mn-lt"/>
            </a:endParaRPr>
          </a:p>
        </p:txBody>
      </p:sp>
      <p:sp>
        <p:nvSpPr>
          <p:cNvPr id="4" name="Slide Number Placeholder 3">
            <a:extLst>
              <a:ext uri="{FF2B5EF4-FFF2-40B4-BE49-F238E27FC236}">
                <a16:creationId xmlns:a16="http://schemas.microsoft.com/office/drawing/2014/main" id="{98B9851B-1099-8492-AD59-D46EFC8CE734}"/>
              </a:ext>
            </a:extLst>
          </p:cNvPr>
          <p:cNvSpPr>
            <a:spLocks noGrp="1"/>
          </p:cNvSpPr>
          <p:nvPr>
            <p:ph type="sldNum" sz="quarter" idx="12"/>
          </p:nvPr>
        </p:nvSpPr>
        <p:spPr/>
        <p:txBody>
          <a:bodyPr/>
          <a:lstStyle/>
          <a:p>
            <a:fld id="{99796CDD-A2A5-6F43-8CFC-2CE508FED830}" type="slidenum">
              <a:rPr lang="en-US" smtClean="0"/>
              <a:pPr/>
              <a:t>5</a:t>
            </a:fld>
            <a:endParaRPr lang="en-US" dirty="0"/>
          </a:p>
        </p:txBody>
      </p:sp>
      <p:pic>
        <p:nvPicPr>
          <p:cNvPr id="32" name="Content Placeholder 4">
            <a:extLst>
              <a:ext uri="{FF2B5EF4-FFF2-40B4-BE49-F238E27FC236}">
                <a16:creationId xmlns:a16="http://schemas.microsoft.com/office/drawing/2014/main" id="{05E65A5E-92B6-D712-5418-4F14F913E52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7777" y="2091488"/>
            <a:ext cx="3989173" cy="2855717"/>
          </a:xfrm>
          <a:prstGeom prst="rect">
            <a:avLst/>
          </a:prstGeom>
          <a:noFill/>
          <a:ln>
            <a:noFill/>
          </a:ln>
        </p:spPr>
      </p:pic>
      <p:sp>
        <p:nvSpPr>
          <p:cNvPr id="34" name="Title 1">
            <a:extLst>
              <a:ext uri="{FF2B5EF4-FFF2-40B4-BE49-F238E27FC236}">
                <a16:creationId xmlns:a16="http://schemas.microsoft.com/office/drawing/2014/main" id="{CCC01D79-E1DF-D010-8190-FAF8093A5F5C}"/>
              </a:ext>
            </a:extLst>
          </p:cNvPr>
          <p:cNvSpPr txBox="1">
            <a:spLocks/>
          </p:cNvSpPr>
          <p:nvPr/>
        </p:nvSpPr>
        <p:spPr>
          <a:xfrm>
            <a:off x="7025251" y="5256377"/>
            <a:ext cx="4774223" cy="460225"/>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400" b="1" kern="0" dirty="0">
                <a:solidFill>
                  <a:schemeClr val="accent6">
                    <a:lumMod val="75000"/>
                  </a:schemeClr>
                </a:solidFill>
                <a:latin typeface="+mn-lt"/>
                <a:ea typeface="Times New Roman" panose="02020603050405020304" pitchFamily="18" charset="0"/>
              </a:rPr>
              <a:t>Cluster Center of the Training Data of Passes location</a:t>
            </a:r>
            <a:endParaRPr lang="en-US" sz="1400" dirty="0">
              <a:solidFill>
                <a:schemeClr val="accent6">
                  <a:lumMod val="75000"/>
                </a:schemeClr>
              </a:solidFill>
              <a:latin typeface="+mn-lt"/>
            </a:endParaRPr>
          </a:p>
        </p:txBody>
      </p:sp>
      <p:pic>
        <p:nvPicPr>
          <p:cNvPr id="39" name="Picture 38">
            <a:extLst>
              <a:ext uri="{FF2B5EF4-FFF2-40B4-BE49-F238E27FC236}">
                <a16:creationId xmlns:a16="http://schemas.microsoft.com/office/drawing/2014/main" id="{970C7270-DD81-353D-501E-84C80094F672}"/>
              </a:ext>
            </a:extLst>
          </p:cNvPr>
          <p:cNvPicPr>
            <a:picLocks noChangeAspect="1"/>
          </p:cNvPicPr>
          <p:nvPr/>
        </p:nvPicPr>
        <p:blipFill>
          <a:blip r:embed="rId4"/>
          <a:stretch>
            <a:fillRect/>
          </a:stretch>
        </p:blipFill>
        <p:spPr>
          <a:xfrm>
            <a:off x="4734114" y="4169045"/>
            <a:ext cx="1186815" cy="426720"/>
          </a:xfrm>
          <a:prstGeom prst="rect">
            <a:avLst/>
          </a:prstGeom>
        </p:spPr>
      </p:pic>
      <p:pic>
        <p:nvPicPr>
          <p:cNvPr id="45" name="Picture 44">
            <a:extLst>
              <a:ext uri="{FF2B5EF4-FFF2-40B4-BE49-F238E27FC236}">
                <a16:creationId xmlns:a16="http://schemas.microsoft.com/office/drawing/2014/main" id="{7E114DE2-8038-60DE-5F78-BC945C5670E5}"/>
              </a:ext>
            </a:extLst>
          </p:cNvPr>
          <p:cNvPicPr>
            <a:picLocks noChangeAspect="1"/>
          </p:cNvPicPr>
          <p:nvPr/>
        </p:nvPicPr>
        <p:blipFill>
          <a:blip r:embed="rId5"/>
          <a:stretch>
            <a:fillRect/>
          </a:stretch>
        </p:blipFill>
        <p:spPr>
          <a:xfrm>
            <a:off x="717582" y="1783325"/>
            <a:ext cx="6098517" cy="3569767"/>
          </a:xfrm>
          <a:prstGeom prst="rect">
            <a:avLst/>
          </a:prstGeom>
        </p:spPr>
      </p:pic>
    </p:spTree>
    <p:extLst>
      <p:ext uri="{BB962C8B-B14F-4D97-AF65-F5344CB8AC3E}">
        <p14:creationId xmlns:p14="http://schemas.microsoft.com/office/powerpoint/2010/main" val="42492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CE335-2140-C1C0-E124-7C6CD0489B26}"/>
              </a:ext>
            </a:extLst>
          </p:cNvPr>
          <p:cNvSpPr>
            <a:spLocks noGrp="1"/>
          </p:cNvSpPr>
          <p:nvPr>
            <p:ph type="title" idx="4294967295"/>
          </p:nvPr>
        </p:nvSpPr>
        <p:spPr>
          <a:xfrm>
            <a:off x="971249" y="1174461"/>
            <a:ext cx="2663321" cy="1038581"/>
          </a:xfrm>
          <a:noFill/>
        </p:spPr>
        <p:txBody>
          <a:bodyPr>
            <a:noAutofit/>
          </a:bodyPr>
          <a:lstStyle/>
          <a:p>
            <a:pPr algn="ctr">
              <a:lnSpc>
                <a:spcPct val="100000"/>
              </a:lnSpc>
            </a:pPr>
            <a:r>
              <a:rPr lang="en-US" sz="1800" b="1" dirty="0">
                <a:solidFill>
                  <a:schemeClr val="accent6">
                    <a:lumMod val="75000"/>
                  </a:schemeClr>
                </a:solidFill>
                <a:latin typeface="Times New Roman" panose="02020603050405020304" pitchFamily="18" charset="0"/>
                <a:cs typeface="Times New Roman" panose="02020603050405020304" pitchFamily="18" charset="0"/>
              </a:rPr>
              <a:t>How data flows through a sequential model</a:t>
            </a:r>
          </a:p>
        </p:txBody>
      </p:sp>
      <p:sp>
        <p:nvSpPr>
          <p:cNvPr id="4" name="Slide Number Placeholder 3">
            <a:extLst>
              <a:ext uri="{FF2B5EF4-FFF2-40B4-BE49-F238E27FC236}">
                <a16:creationId xmlns:a16="http://schemas.microsoft.com/office/drawing/2014/main" id="{77C036FA-B732-72D2-BC21-AC765853E546}"/>
              </a:ext>
            </a:extLst>
          </p:cNvPr>
          <p:cNvSpPr>
            <a:spLocks noGrp="1"/>
          </p:cNvSpPr>
          <p:nvPr>
            <p:ph type="sldNum" sz="quarter" idx="12"/>
          </p:nvPr>
        </p:nvSpPr>
        <p:spPr>
          <a:noFill/>
        </p:spPr>
        <p:txBody>
          <a:bodyPr/>
          <a:lstStyle/>
          <a:p>
            <a:fld id="{99796CDD-A2A5-6F43-8CFC-2CE508FED830}" type="slidenum">
              <a:rPr lang="en-US" smtClean="0"/>
              <a:pPr/>
              <a:t>6</a:t>
            </a:fld>
            <a:endParaRPr lang="en-US" dirty="0"/>
          </a:p>
        </p:txBody>
      </p:sp>
      <p:sp>
        <p:nvSpPr>
          <p:cNvPr id="6" name="Rectangle 4">
            <a:extLst>
              <a:ext uri="{FF2B5EF4-FFF2-40B4-BE49-F238E27FC236}">
                <a16:creationId xmlns:a16="http://schemas.microsoft.com/office/drawing/2014/main" id="{CD2B9BB9-DFD1-233C-B0BC-08F35603D45E}"/>
              </a:ext>
            </a:extLst>
          </p:cNvPr>
          <p:cNvSpPr>
            <a:spLocks noChangeArrowheads="1"/>
          </p:cNvSpPr>
          <p:nvPr/>
        </p:nvSpPr>
        <p:spPr bwMode="auto">
          <a:xfrm>
            <a:off x="0" y="-184666"/>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endParaRPr lang="en-US">
              <a:solidFill>
                <a:schemeClr val="accent6">
                  <a:lumMod val="75000"/>
                </a:schemeClr>
              </a:solidFill>
            </a:endParaRPr>
          </a:p>
        </p:txBody>
      </p:sp>
      <p:pic>
        <p:nvPicPr>
          <p:cNvPr id="1027" name="Picture 77">
            <a:extLst>
              <a:ext uri="{FF2B5EF4-FFF2-40B4-BE49-F238E27FC236}">
                <a16:creationId xmlns:a16="http://schemas.microsoft.com/office/drawing/2014/main" id="{6F88B8A2-E429-BAA0-3E40-BB80B5D6DBCB}"/>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908803" y="2514600"/>
            <a:ext cx="2788215" cy="3462030"/>
          </a:xfrm>
          <a:prstGeom prst="rect">
            <a:avLst/>
          </a:prstGeom>
          <a:noFill/>
        </p:spPr>
      </p:pic>
      <p:pic>
        <p:nvPicPr>
          <p:cNvPr id="8" name="Content Placeholder 4">
            <a:extLst>
              <a:ext uri="{FF2B5EF4-FFF2-40B4-BE49-F238E27FC236}">
                <a16:creationId xmlns:a16="http://schemas.microsoft.com/office/drawing/2014/main" id="{8636D587-CEB4-28C9-C150-8582AEC4C88B}"/>
              </a:ext>
            </a:extLst>
          </p:cNvPr>
          <p:cNvPicPr>
            <a:picLocks noChangeAspect="1"/>
          </p:cNvPicPr>
          <p:nvPr/>
        </p:nvPicPr>
        <p:blipFill>
          <a:blip r:embed="rId4"/>
          <a:stretch>
            <a:fillRect/>
          </a:stretch>
        </p:blipFill>
        <p:spPr>
          <a:xfrm>
            <a:off x="4484077" y="3006970"/>
            <a:ext cx="6964223" cy="2969659"/>
          </a:xfrm>
          <a:prstGeom prst="rect">
            <a:avLst/>
          </a:prstGeom>
          <a:noFill/>
        </p:spPr>
      </p:pic>
      <p:sp>
        <p:nvSpPr>
          <p:cNvPr id="10" name="TextBox 9">
            <a:extLst>
              <a:ext uri="{FF2B5EF4-FFF2-40B4-BE49-F238E27FC236}">
                <a16:creationId xmlns:a16="http://schemas.microsoft.com/office/drawing/2014/main" id="{18D65341-2E64-350E-43B3-40307DEF6198}"/>
              </a:ext>
            </a:extLst>
          </p:cNvPr>
          <p:cNvSpPr txBox="1"/>
          <p:nvPr/>
        </p:nvSpPr>
        <p:spPr>
          <a:xfrm>
            <a:off x="3697018" y="539823"/>
            <a:ext cx="5614036" cy="430887"/>
          </a:xfrm>
          <a:prstGeom prst="rect">
            <a:avLst/>
          </a:prstGeom>
          <a:noFill/>
        </p:spPr>
        <p:txBody>
          <a:bodyPr wrap="square" rtlCol="0">
            <a:spAutoFit/>
          </a:bodyPr>
          <a:lstStyle/>
          <a:p>
            <a:r>
              <a:rPr lang="en-IN" sz="2200" b="1" u="sng" kern="0" dirty="0">
                <a:solidFill>
                  <a:schemeClr val="accent6">
                    <a:lumMod val="75000"/>
                  </a:schemeClr>
                </a:solidFill>
                <a:effectLst/>
                <a:ea typeface="Times New Roman" panose="02020603050405020304" pitchFamily="18" charset="0"/>
              </a:rPr>
              <a:t>PASS SEQUENCE PREDICTION USING LSTM</a:t>
            </a:r>
            <a:r>
              <a:rPr lang="en-IN" sz="2200" u="sng" dirty="0">
                <a:solidFill>
                  <a:schemeClr val="accent6">
                    <a:lumMod val="75000"/>
                  </a:schemeClr>
                </a:solidFill>
                <a:effectLst/>
              </a:rPr>
              <a:t> </a:t>
            </a:r>
            <a:endParaRPr lang="en-US" sz="2200" u="sng" dirty="0">
              <a:solidFill>
                <a:schemeClr val="accent6">
                  <a:lumMod val="75000"/>
                </a:schemeClr>
              </a:solidFill>
            </a:endParaRPr>
          </a:p>
        </p:txBody>
      </p:sp>
      <p:sp>
        <p:nvSpPr>
          <p:cNvPr id="11" name="TextBox 10">
            <a:extLst>
              <a:ext uri="{FF2B5EF4-FFF2-40B4-BE49-F238E27FC236}">
                <a16:creationId xmlns:a16="http://schemas.microsoft.com/office/drawing/2014/main" id="{5AA0CDD1-1F65-2184-A7D3-D24AFA54AAF2}"/>
              </a:ext>
            </a:extLst>
          </p:cNvPr>
          <p:cNvSpPr txBox="1"/>
          <p:nvPr/>
        </p:nvSpPr>
        <p:spPr>
          <a:xfrm>
            <a:off x="5039746" y="2012987"/>
            <a:ext cx="5852884" cy="400110"/>
          </a:xfrm>
          <a:prstGeom prst="rect">
            <a:avLst/>
          </a:prstGeom>
          <a:noFill/>
        </p:spPr>
        <p:txBody>
          <a:bodyPr wrap="none" rtlCol="0">
            <a:spAutoFit/>
          </a:bodyPr>
          <a:lstStyle/>
          <a:p>
            <a:r>
              <a:rPr lang="en-IN" sz="2000" b="1" kern="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Make Prediction on Sequence at Each Cluster Map</a:t>
            </a:r>
            <a:r>
              <a:rPr lang="en-IN" sz="2000" b="1" dirty="0">
                <a:solidFill>
                  <a:schemeClr val="accent6">
                    <a:lumMod val="75000"/>
                  </a:schemeClr>
                </a:solidFill>
                <a:effectLst/>
                <a:latin typeface="Times New Roman" panose="02020603050405020304" pitchFamily="18" charset="0"/>
                <a:cs typeface="Times New Roman" panose="02020603050405020304" pitchFamily="18" charset="0"/>
              </a:rPr>
              <a:t> </a:t>
            </a:r>
            <a:endParaRPr lang="en-US" sz="2000" b="1"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5652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9796CDD-A2A5-6F43-8CFC-2CE508FED830}" type="slidenum">
              <a:rPr lang="en-US" smtClean="0"/>
              <a:pPr/>
              <a:t>7</a:t>
            </a:fld>
            <a:endParaRPr lang="en-US" dirty="0"/>
          </a:p>
        </p:txBody>
      </p:sp>
      <p:pic>
        <p:nvPicPr>
          <p:cNvPr id="4" name="Content Placeholder 4">
            <a:extLst>
              <a:ext uri="{FF2B5EF4-FFF2-40B4-BE49-F238E27FC236}">
                <a16:creationId xmlns:a16="http://schemas.microsoft.com/office/drawing/2014/main" id="{BDE64A6C-D33E-2248-1AE6-F275824424CA}"/>
              </a:ext>
            </a:extLst>
          </p:cNvPr>
          <p:cNvPicPr>
            <a:picLocks noChangeAspect="1"/>
          </p:cNvPicPr>
          <p:nvPr/>
        </p:nvPicPr>
        <p:blipFill>
          <a:blip r:embed="rId2"/>
          <a:stretch>
            <a:fillRect/>
          </a:stretch>
        </p:blipFill>
        <p:spPr>
          <a:xfrm>
            <a:off x="905859" y="2760785"/>
            <a:ext cx="5187210" cy="2620206"/>
          </a:xfrm>
          <a:prstGeom prst="rect">
            <a:avLst/>
          </a:prstGeom>
          <a:noFill/>
        </p:spPr>
      </p:pic>
      <p:pic>
        <p:nvPicPr>
          <p:cNvPr id="5" name="Content Placeholder 4">
            <a:extLst>
              <a:ext uri="{FF2B5EF4-FFF2-40B4-BE49-F238E27FC236}">
                <a16:creationId xmlns:a16="http://schemas.microsoft.com/office/drawing/2014/main" id="{36A3065B-C0C0-CF1C-7C4A-0ADA70E876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77810" y="2618915"/>
            <a:ext cx="4243436" cy="2762076"/>
          </a:xfrm>
          <a:prstGeom prst="rect">
            <a:avLst/>
          </a:prstGeom>
          <a:noFill/>
          <a:ln>
            <a:noFill/>
          </a:ln>
        </p:spPr>
      </p:pic>
      <p:sp>
        <p:nvSpPr>
          <p:cNvPr id="6" name="TextBox 5">
            <a:extLst>
              <a:ext uri="{FF2B5EF4-FFF2-40B4-BE49-F238E27FC236}">
                <a16:creationId xmlns:a16="http://schemas.microsoft.com/office/drawing/2014/main" id="{D160E46F-55ED-EA7A-2197-96BCCA08AC8B}"/>
              </a:ext>
            </a:extLst>
          </p:cNvPr>
          <p:cNvSpPr txBox="1"/>
          <p:nvPr/>
        </p:nvSpPr>
        <p:spPr>
          <a:xfrm>
            <a:off x="1848210" y="1880974"/>
            <a:ext cx="3302507" cy="400110"/>
          </a:xfrm>
          <a:prstGeom prst="rect">
            <a:avLst/>
          </a:prstGeom>
          <a:noFill/>
        </p:spPr>
        <p:txBody>
          <a:bodyPr wrap="none" rtlCol="0">
            <a:spAutoFit/>
          </a:bodyPr>
          <a:lstStyle/>
          <a:p>
            <a:r>
              <a:rPr lang="en-IN" sz="2000" b="1" kern="0" dirty="0">
                <a:solidFill>
                  <a:schemeClr val="accent6">
                    <a:lumMod val="75000"/>
                  </a:schemeClr>
                </a:solidFill>
                <a:effectLst/>
                <a:latin typeface="Times New Roman" panose="02020603050405020304" pitchFamily="18" charset="0"/>
                <a:ea typeface="Times New Roman" panose="02020603050405020304" pitchFamily="18" charset="0"/>
              </a:rPr>
              <a:t>Sequential Model Summary</a:t>
            </a:r>
            <a:r>
              <a:rPr lang="en-IN" sz="2000" dirty="0">
                <a:solidFill>
                  <a:schemeClr val="accent6">
                    <a:lumMod val="75000"/>
                  </a:schemeClr>
                </a:solidFill>
                <a:effectLst/>
              </a:rPr>
              <a:t> </a:t>
            </a:r>
            <a:endParaRPr lang="en-US" sz="2000" dirty="0">
              <a:solidFill>
                <a:schemeClr val="accent6">
                  <a:lumMod val="75000"/>
                </a:schemeClr>
              </a:solidFill>
            </a:endParaRPr>
          </a:p>
        </p:txBody>
      </p:sp>
      <p:sp>
        <p:nvSpPr>
          <p:cNvPr id="7" name="TextBox 6">
            <a:extLst>
              <a:ext uri="{FF2B5EF4-FFF2-40B4-BE49-F238E27FC236}">
                <a16:creationId xmlns:a16="http://schemas.microsoft.com/office/drawing/2014/main" id="{9EBB963B-A2D3-B8EB-2B93-2740200E17A8}"/>
              </a:ext>
            </a:extLst>
          </p:cNvPr>
          <p:cNvSpPr txBox="1"/>
          <p:nvPr/>
        </p:nvSpPr>
        <p:spPr>
          <a:xfrm>
            <a:off x="7697304" y="1634753"/>
            <a:ext cx="3171172" cy="646331"/>
          </a:xfrm>
          <a:prstGeom prst="rect">
            <a:avLst/>
          </a:prstGeom>
          <a:noFill/>
        </p:spPr>
        <p:txBody>
          <a:bodyPr wrap="square" rtlCol="0" anchor="ctr">
            <a:spAutoFit/>
          </a:bodyPr>
          <a:lstStyle/>
          <a:p>
            <a:pPr algn="ctr"/>
            <a:r>
              <a:rPr lang="en-IN" b="1" kern="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Plot Possession Sequence, and Likely Next Passes</a:t>
            </a:r>
            <a:r>
              <a:rPr lang="en-IN" dirty="0">
                <a:solidFill>
                  <a:schemeClr val="accent6">
                    <a:lumMod val="75000"/>
                  </a:schemeClr>
                </a:solidFill>
                <a:effectLst/>
                <a:latin typeface="Times New Roman" panose="02020603050405020304" pitchFamily="18" charset="0"/>
                <a:cs typeface="Times New Roman" panose="02020603050405020304" pitchFamily="18" charset="0"/>
              </a:rPr>
              <a:t> </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8D65341-2E64-350E-43B3-40307DEF6198}"/>
              </a:ext>
            </a:extLst>
          </p:cNvPr>
          <p:cNvSpPr txBox="1"/>
          <p:nvPr/>
        </p:nvSpPr>
        <p:spPr>
          <a:xfrm>
            <a:off x="3748360" y="489970"/>
            <a:ext cx="5161991" cy="430887"/>
          </a:xfrm>
          <a:prstGeom prst="rect">
            <a:avLst/>
          </a:prstGeom>
          <a:noFill/>
        </p:spPr>
        <p:txBody>
          <a:bodyPr wrap="square" rtlCol="0">
            <a:spAutoFit/>
          </a:bodyPr>
          <a:lstStyle/>
          <a:p>
            <a:r>
              <a:rPr lang="en-IN" sz="2200" b="1" u="sng" kern="0" dirty="0">
                <a:solidFill>
                  <a:schemeClr val="accent6">
                    <a:lumMod val="75000"/>
                  </a:schemeClr>
                </a:solidFill>
                <a:effectLst/>
                <a:ea typeface="Times New Roman" panose="02020603050405020304" pitchFamily="18" charset="0"/>
              </a:rPr>
              <a:t>PASS SEQUENCE PREDICTION USING LSTM</a:t>
            </a:r>
            <a:r>
              <a:rPr lang="en-IN" sz="2200" u="sng" dirty="0">
                <a:solidFill>
                  <a:schemeClr val="accent6">
                    <a:lumMod val="75000"/>
                  </a:schemeClr>
                </a:solidFill>
                <a:effectLst/>
              </a:rPr>
              <a:t> </a:t>
            </a:r>
            <a:endParaRPr lang="en-US" sz="2200" u="sng" dirty="0">
              <a:solidFill>
                <a:schemeClr val="accent6">
                  <a:lumMod val="75000"/>
                </a:schemeClr>
              </a:solidFill>
            </a:endParaRPr>
          </a:p>
        </p:txBody>
      </p:sp>
    </p:spTree>
    <p:extLst>
      <p:ext uri="{BB962C8B-B14F-4D97-AF65-F5344CB8AC3E}">
        <p14:creationId xmlns:p14="http://schemas.microsoft.com/office/powerpoint/2010/main" val="105996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5849B-C02E-6B0B-5EED-5694B725E9F4}"/>
              </a:ext>
            </a:extLst>
          </p:cNvPr>
          <p:cNvSpPr>
            <a:spLocks noGrp="1"/>
          </p:cNvSpPr>
          <p:nvPr>
            <p:ph type="title" idx="4294967295"/>
          </p:nvPr>
        </p:nvSpPr>
        <p:spPr>
          <a:xfrm>
            <a:off x="5301756" y="5745020"/>
            <a:ext cx="6111727" cy="427181"/>
          </a:xfrm>
          <a:noFill/>
        </p:spPr>
        <p:txBody>
          <a:bodyPr>
            <a:noAutofit/>
          </a:bodyPr>
          <a:lstStyle/>
          <a:p>
            <a:r>
              <a:rPr lang="en-IN" sz="1600" b="1" dirty="0">
                <a:solidFill>
                  <a:schemeClr val="accent6">
                    <a:lumMod val="75000"/>
                  </a:schemeClr>
                </a:solidFill>
                <a:effectLst/>
                <a:latin typeface="+mn-lt"/>
                <a:ea typeface="Times New Roman" panose="02020603050405020304" pitchFamily="18" charset="0"/>
              </a:rPr>
              <a:t>DataFrame of Each Team, Pass Count, Likely Passes and Predictability</a:t>
            </a:r>
            <a:endParaRPr lang="en-US" sz="1600" b="1" dirty="0">
              <a:solidFill>
                <a:schemeClr val="accent6">
                  <a:lumMod val="75000"/>
                </a:schemeClr>
              </a:solidFill>
              <a:latin typeface="+mn-lt"/>
            </a:endParaRPr>
          </a:p>
        </p:txBody>
      </p:sp>
      <p:sp>
        <p:nvSpPr>
          <p:cNvPr id="4" name="Slide Number Placeholder 3">
            <a:extLst>
              <a:ext uri="{FF2B5EF4-FFF2-40B4-BE49-F238E27FC236}">
                <a16:creationId xmlns:a16="http://schemas.microsoft.com/office/drawing/2014/main" id="{08DCACA3-3BD4-646D-B56B-20B8BF1C8051}"/>
              </a:ext>
            </a:extLst>
          </p:cNvPr>
          <p:cNvSpPr>
            <a:spLocks noGrp="1"/>
          </p:cNvSpPr>
          <p:nvPr>
            <p:ph type="sldNum" sz="quarter" idx="12"/>
          </p:nvPr>
        </p:nvSpPr>
        <p:spPr>
          <a:noFill/>
        </p:spPr>
        <p:txBody>
          <a:bodyPr/>
          <a:lstStyle/>
          <a:p>
            <a:fld id="{99796CDD-A2A5-6F43-8CFC-2CE508FED830}" type="slidenum">
              <a:rPr lang="en-US" smtClean="0"/>
              <a:pPr/>
              <a:t>8</a:t>
            </a:fld>
            <a:endParaRPr lang="en-US" dirty="0"/>
          </a:p>
        </p:txBody>
      </p:sp>
      <p:pic>
        <p:nvPicPr>
          <p:cNvPr id="5" name="Content Placeholder 4">
            <a:extLst>
              <a:ext uri="{FF2B5EF4-FFF2-40B4-BE49-F238E27FC236}">
                <a16:creationId xmlns:a16="http://schemas.microsoft.com/office/drawing/2014/main" id="{0F4C052E-8E1A-0F1A-B93B-8DBAC34AE2A6}"/>
              </a:ext>
            </a:extLst>
          </p:cNvPr>
          <p:cNvPicPr>
            <a:picLocks noGrp="1" noChangeAspect="1"/>
          </p:cNvPicPr>
          <p:nvPr>
            <p:ph idx="4294967295"/>
          </p:nvPr>
        </p:nvPicPr>
        <p:blipFill>
          <a:blip r:embed="rId2"/>
          <a:stretch>
            <a:fillRect/>
          </a:stretch>
        </p:blipFill>
        <p:spPr>
          <a:xfrm>
            <a:off x="5485517" y="1809427"/>
            <a:ext cx="5664200" cy="3685766"/>
          </a:xfrm>
          <a:prstGeom prst="rect">
            <a:avLst/>
          </a:prstGeom>
          <a:noFill/>
        </p:spPr>
      </p:pic>
      <p:sp>
        <p:nvSpPr>
          <p:cNvPr id="6" name="TextBox 5">
            <a:extLst>
              <a:ext uri="{FF2B5EF4-FFF2-40B4-BE49-F238E27FC236}">
                <a16:creationId xmlns:a16="http://schemas.microsoft.com/office/drawing/2014/main" id="{1CDCBE7F-2994-28F9-B8A2-466EEDA8D84E}"/>
              </a:ext>
            </a:extLst>
          </p:cNvPr>
          <p:cNvSpPr txBox="1"/>
          <p:nvPr/>
        </p:nvSpPr>
        <p:spPr>
          <a:xfrm>
            <a:off x="636608" y="2481202"/>
            <a:ext cx="3944183" cy="2893100"/>
          </a:xfrm>
          <a:prstGeom prst="rect">
            <a:avLst/>
          </a:prstGeom>
          <a:noFill/>
        </p:spPr>
        <p:txBody>
          <a:bodyPr wrap="square" rtlCol="0">
            <a:spAutoFit/>
          </a:bodyPr>
          <a:lstStyle/>
          <a:p>
            <a:pPr algn="just">
              <a:lnSpc>
                <a:spcPct val="150000"/>
              </a:lnSpc>
            </a:pPr>
            <a:r>
              <a:rPr lang="en-IN" sz="1600" b="1" kern="100" dirty="0">
                <a:solidFill>
                  <a:schemeClr val="accent6">
                    <a:lumMod val="75000"/>
                  </a:schemeClr>
                </a:solidFill>
                <a:effectLst/>
                <a:ea typeface="Calibri" panose="020F0502020204030204" pitchFamily="34" charset="0"/>
                <a:cs typeface="Times New Roman" panose="02020603050405020304" pitchFamily="18" charset="0"/>
              </a:rPr>
              <a:t>From the Sequential Model, </a:t>
            </a:r>
            <a:r>
              <a:rPr lang="en-IN" sz="1600" b="1" i="0" u="none" strike="noStrike" dirty="0">
                <a:solidFill>
                  <a:schemeClr val="accent6">
                    <a:lumMod val="75000"/>
                  </a:schemeClr>
                </a:solidFill>
                <a:effectLst/>
              </a:rPr>
              <a:t>Construct Training Data, we get Team Label list data and X_train</a:t>
            </a:r>
            <a:r>
              <a:rPr lang="en-IN" sz="1600" b="1" i="0" u="none" strike="noStrike" kern="100" dirty="0">
                <a:solidFill>
                  <a:schemeClr val="accent6">
                    <a:lumMod val="75000"/>
                  </a:schemeClr>
                </a:solidFill>
                <a:cs typeface="Times New Roman" panose="02020603050405020304" pitchFamily="18" charset="0"/>
              </a:rPr>
              <a:t>. </a:t>
            </a:r>
            <a:r>
              <a:rPr lang="en-IN" sz="1600" b="1" kern="100" dirty="0">
                <a:solidFill>
                  <a:schemeClr val="accent6">
                    <a:lumMod val="75000"/>
                  </a:schemeClr>
                </a:solidFill>
                <a:effectLst/>
                <a:ea typeface="Calibri" panose="020F0502020204030204" pitchFamily="34" charset="0"/>
                <a:cs typeface="Times New Roman" panose="02020603050405020304" pitchFamily="18" charset="0"/>
              </a:rPr>
              <a:t>Make a Football Team list of passes and likely passes from Team Label list data. Make a Model Prediction on the entire Football Data set from X_train list data. Count the Pass Count and Likely Passes.</a:t>
            </a:r>
          </a:p>
          <a:p>
            <a:endParaRPr lang="en-US" sz="1400" b="1" dirty="0">
              <a:solidFill>
                <a:schemeClr val="accent6">
                  <a:lumMod val="75000"/>
                </a:schemeClr>
              </a:solidFill>
            </a:endParaRPr>
          </a:p>
        </p:txBody>
      </p:sp>
      <p:sp>
        <p:nvSpPr>
          <p:cNvPr id="7" name="TextBox 6">
            <a:extLst>
              <a:ext uri="{FF2B5EF4-FFF2-40B4-BE49-F238E27FC236}">
                <a16:creationId xmlns:a16="http://schemas.microsoft.com/office/drawing/2014/main" id="{F0DA699F-28D3-FDF0-92DA-89687A7CAB0F}"/>
              </a:ext>
            </a:extLst>
          </p:cNvPr>
          <p:cNvSpPr txBox="1"/>
          <p:nvPr/>
        </p:nvSpPr>
        <p:spPr>
          <a:xfrm>
            <a:off x="4034718" y="625374"/>
            <a:ext cx="4384534" cy="430887"/>
          </a:xfrm>
          <a:prstGeom prst="rect">
            <a:avLst/>
          </a:prstGeom>
          <a:noFill/>
        </p:spPr>
        <p:txBody>
          <a:bodyPr wrap="none" rtlCol="0">
            <a:spAutoFit/>
          </a:bodyPr>
          <a:lstStyle/>
          <a:p>
            <a:r>
              <a:rPr lang="en-IN" sz="2200" b="1" u="sng" kern="0" dirty="0">
                <a:solidFill>
                  <a:schemeClr val="accent6">
                    <a:lumMod val="75000"/>
                  </a:schemeClr>
                </a:solidFill>
                <a:effectLst/>
                <a:ea typeface="Times New Roman" panose="02020603050405020304" pitchFamily="18" charset="0"/>
              </a:rPr>
              <a:t>EVALUATE TEAM BALL MOVEMENT</a:t>
            </a:r>
            <a:r>
              <a:rPr lang="en-IN" sz="2200" u="sng" dirty="0">
                <a:solidFill>
                  <a:schemeClr val="accent6">
                    <a:lumMod val="75000"/>
                  </a:schemeClr>
                </a:solidFill>
                <a:effectLst/>
              </a:rPr>
              <a:t> </a:t>
            </a:r>
            <a:endParaRPr lang="en-US" sz="2200" u="sng" dirty="0">
              <a:solidFill>
                <a:schemeClr val="accent6">
                  <a:lumMod val="75000"/>
                </a:schemeClr>
              </a:solidFill>
            </a:endParaRPr>
          </a:p>
        </p:txBody>
      </p:sp>
    </p:spTree>
    <p:extLst>
      <p:ext uri="{BB962C8B-B14F-4D97-AF65-F5344CB8AC3E}">
        <p14:creationId xmlns:p14="http://schemas.microsoft.com/office/powerpoint/2010/main" val="3976005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85362-1214-E7CD-DA06-C473CBB7DD1D}"/>
              </a:ext>
            </a:extLst>
          </p:cNvPr>
          <p:cNvSpPr>
            <a:spLocks noGrp="1"/>
          </p:cNvSpPr>
          <p:nvPr>
            <p:ph type="title" idx="4294967295"/>
          </p:nvPr>
        </p:nvSpPr>
        <p:spPr>
          <a:xfrm>
            <a:off x="4030943" y="518497"/>
            <a:ext cx="3965990" cy="439864"/>
          </a:xfrm>
          <a:noFill/>
        </p:spPr>
        <p:txBody>
          <a:bodyPr>
            <a:noAutofit/>
          </a:bodyPr>
          <a:lstStyle/>
          <a:p>
            <a:pPr algn="ctr"/>
            <a:r>
              <a:rPr lang="en-IN" sz="2400" b="1" u="sng" kern="0" dirty="0">
                <a:solidFill>
                  <a:schemeClr val="accent6">
                    <a:lumMod val="75000"/>
                  </a:schemeClr>
                </a:solidFill>
                <a:effectLst/>
                <a:latin typeface="+mn-lt"/>
                <a:ea typeface="Times New Roman" panose="02020603050405020304" pitchFamily="18" charset="0"/>
              </a:rPr>
              <a:t>ESTIMATING PASSES DATA</a:t>
            </a:r>
            <a:r>
              <a:rPr lang="en-IN" sz="2400" b="1" u="sng" dirty="0">
                <a:solidFill>
                  <a:schemeClr val="accent6">
                    <a:lumMod val="75000"/>
                  </a:schemeClr>
                </a:solidFill>
                <a:effectLst/>
                <a:latin typeface="+mn-lt"/>
              </a:rPr>
              <a:t> </a:t>
            </a:r>
            <a:endParaRPr lang="en-US" sz="2400" b="1" u="sng" dirty="0">
              <a:solidFill>
                <a:schemeClr val="accent6">
                  <a:lumMod val="75000"/>
                </a:schemeClr>
              </a:solidFill>
              <a:latin typeface="+mn-lt"/>
            </a:endParaRPr>
          </a:p>
        </p:txBody>
      </p:sp>
      <p:pic>
        <p:nvPicPr>
          <p:cNvPr id="5" name="Content Placeholder 4">
            <a:extLst>
              <a:ext uri="{FF2B5EF4-FFF2-40B4-BE49-F238E27FC236}">
                <a16:creationId xmlns:a16="http://schemas.microsoft.com/office/drawing/2014/main" id="{D32DF756-7C67-6490-2CFA-E40538481E81}"/>
              </a:ext>
            </a:extLst>
          </p:cNvPr>
          <p:cNvPicPr>
            <a:picLocks noGrp="1" noChangeAspect="1"/>
          </p:cNvPicPr>
          <p:nvPr>
            <p:ph idx="4294967295"/>
          </p:nvPr>
        </p:nvPicPr>
        <p:blipFill>
          <a:blip r:embed="rId2"/>
          <a:stretch>
            <a:fillRect/>
          </a:stretch>
        </p:blipFill>
        <p:spPr>
          <a:xfrm>
            <a:off x="759322" y="3024551"/>
            <a:ext cx="5254616" cy="2575199"/>
          </a:xfrm>
          <a:prstGeom prst="rect">
            <a:avLst/>
          </a:prstGeom>
          <a:noFill/>
        </p:spPr>
      </p:pic>
      <p:sp>
        <p:nvSpPr>
          <p:cNvPr id="4" name="Slide Number Placeholder 3">
            <a:extLst>
              <a:ext uri="{FF2B5EF4-FFF2-40B4-BE49-F238E27FC236}">
                <a16:creationId xmlns:a16="http://schemas.microsoft.com/office/drawing/2014/main" id="{8A7CA5B3-4DA1-39A7-77C2-D71DD9053887}"/>
              </a:ext>
            </a:extLst>
          </p:cNvPr>
          <p:cNvSpPr>
            <a:spLocks noGrp="1"/>
          </p:cNvSpPr>
          <p:nvPr>
            <p:ph type="sldNum" sz="quarter" idx="12"/>
          </p:nvPr>
        </p:nvSpPr>
        <p:spPr>
          <a:noFill/>
        </p:spPr>
        <p:txBody>
          <a:bodyPr/>
          <a:lstStyle/>
          <a:p>
            <a:fld id="{99796CDD-A2A5-6F43-8CFC-2CE508FED830}" type="slidenum">
              <a:rPr lang="en-US" smtClean="0"/>
              <a:pPr/>
              <a:t>9</a:t>
            </a:fld>
            <a:endParaRPr lang="en-US" dirty="0"/>
          </a:p>
        </p:txBody>
      </p:sp>
      <p:pic>
        <p:nvPicPr>
          <p:cNvPr id="6" name="Picture 5">
            <a:extLst>
              <a:ext uri="{FF2B5EF4-FFF2-40B4-BE49-F238E27FC236}">
                <a16:creationId xmlns:a16="http://schemas.microsoft.com/office/drawing/2014/main" id="{8865F401-4F46-2744-6459-61CF6AF0059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43699" y="2653975"/>
            <a:ext cx="4764399" cy="2954565"/>
          </a:xfrm>
          <a:prstGeom prst="rect">
            <a:avLst/>
          </a:prstGeom>
          <a:noFill/>
          <a:ln>
            <a:noFill/>
          </a:ln>
        </p:spPr>
      </p:pic>
      <p:sp>
        <p:nvSpPr>
          <p:cNvPr id="8" name="Title 1">
            <a:extLst>
              <a:ext uri="{FF2B5EF4-FFF2-40B4-BE49-F238E27FC236}">
                <a16:creationId xmlns:a16="http://schemas.microsoft.com/office/drawing/2014/main" id="{A2A00CFA-0AB4-3E09-3019-6856812D57F8}"/>
              </a:ext>
            </a:extLst>
          </p:cNvPr>
          <p:cNvSpPr txBox="1">
            <a:spLocks/>
          </p:cNvSpPr>
          <p:nvPr/>
        </p:nvSpPr>
        <p:spPr>
          <a:xfrm>
            <a:off x="7210803" y="1793926"/>
            <a:ext cx="3910434" cy="42856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kern="0" dirty="0">
                <a:solidFill>
                  <a:schemeClr val="accent6">
                    <a:lumMod val="75000"/>
                  </a:schemeClr>
                </a:solidFill>
                <a:effectLst/>
                <a:latin typeface="+mn-lt"/>
                <a:ea typeface="Times New Roman" panose="02020603050405020304" pitchFamily="18" charset="0"/>
              </a:rPr>
              <a:t>Plot Football Match Passes Location</a:t>
            </a:r>
            <a:r>
              <a:rPr lang="en-IN" sz="1800" b="1" dirty="0">
                <a:solidFill>
                  <a:schemeClr val="accent6">
                    <a:lumMod val="75000"/>
                  </a:schemeClr>
                </a:solidFill>
                <a:effectLst/>
                <a:latin typeface="+mn-lt"/>
              </a:rPr>
              <a:t> </a:t>
            </a:r>
            <a:endParaRPr lang="en-US" sz="1800" b="1" dirty="0">
              <a:solidFill>
                <a:schemeClr val="accent6">
                  <a:lumMod val="75000"/>
                </a:schemeClr>
              </a:solidFill>
              <a:latin typeface="+mn-lt"/>
            </a:endParaRPr>
          </a:p>
        </p:txBody>
      </p:sp>
      <p:sp>
        <p:nvSpPr>
          <p:cNvPr id="9" name="Title 1">
            <a:extLst>
              <a:ext uri="{FF2B5EF4-FFF2-40B4-BE49-F238E27FC236}">
                <a16:creationId xmlns:a16="http://schemas.microsoft.com/office/drawing/2014/main" id="{84623500-8FEC-0B59-A7D3-C1F2A9B7F93C}"/>
              </a:ext>
            </a:extLst>
          </p:cNvPr>
          <p:cNvSpPr txBox="1">
            <a:spLocks/>
          </p:cNvSpPr>
          <p:nvPr/>
        </p:nvSpPr>
        <p:spPr>
          <a:xfrm>
            <a:off x="1420362" y="1779404"/>
            <a:ext cx="3932535" cy="7330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800" b="1" kern="0" dirty="0">
                <a:solidFill>
                  <a:schemeClr val="accent6">
                    <a:lumMod val="75000"/>
                  </a:schemeClr>
                </a:solidFill>
                <a:effectLst/>
                <a:latin typeface="+mn-lt"/>
                <a:ea typeface="Times New Roman" panose="02020603050405020304" pitchFamily="18" charset="0"/>
              </a:rPr>
              <a:t>Passes DataFrame between outcome, x, y, end_x, end_y and angle</a:t>
            </a:r>
            <a:r>
              <a:rPr lang="en-IN" sz="1800" b="1" dirty="0">
                <a:solidFill>
                  <a:schemeClr val="accent6">
                    <a:lumMod val="75000"/>
                  </a:schemeClr>
                </a:solidFill>
                <a:effectLst/>
                <a:latin typeface="+mn-lt"/>
              </a:rPr>
              <a:t> </a:t>
            </a:r>
            <a:endParaRPr lang="en-US" sz="1800" b="1" dirty="0">
              <a:solidFill>
                <a:schemeClr val="accent6">
                  <a:lumMod val="75000"/>
                </a:schemeClr>
              </a:solidFill>
              <a:latin typeface="+mn-lt"/>
            </a:endParaRPr>
          </a:p>
        </p:txBody>
      </p:sp>
    </p:spTree>
    <p:extLst>
      <p:ext uri="{BB962C8B-B14F-4D97-AF65-F5344CB8AC3E}">
        <p14:creationId xmlns:p14="http://schemas.microsoft.com/office/powerpoint/2010/main" val="21304515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9654</TotalTime>
  <Words>792</Words>
  <Application>Microsoft Office PowerPoint</Application>
  <PresentationFormat>Widescreen</PresentationFormat>
  <Paragraphs>75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(Body)</vt:lpstr>
      <vt:lpstr>Calibri Light</vt:lpstr>
      <vt:lpstr>Cambria Math</vt:lpstr>
      <vt:lpstr>Times New Roman</vt:lpstr>
      <vt:lpstr>Office Theme</vt:lpstr>
      <vt:lpstr>PowerPoint Presentation</vt:lpstr>
      <vt:lpstr>PowerPoint Presentation</vt:lpstr>
      <vt:lpstr>Football Match DataFrame</vt:lpstr>
      <vt:lpstr>PowerPoint Presentation</vt:lpstr>
      <vt:lpstr>PASS CLASSIFICATION USING K-MEANS CLUSTERING </vt:lpstr>
      <vt:lpstr>How data flows through a sequential model</vt:lpstr>
      <vt:lpstr>PowerPoint Presentation</vt:lpstr>
      <vt:lpstr>DataFrame of Each Team, Pass Count, Likely Passes and Predictability</vt:lpstr>
      <vt:lpstr>ESTIMATING PASSES DATA </vt:lpstr>
      <vt:lpstr>BUILDING A BASIC LOGISTIC REGRESSION MODEL </vt:lpstr>
      <vt:lpstr>PowerPoint Presentation</vt:lpstr>
      <vt:lpstr>Draw ROC for regression predictions</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Football Analytics with Data Revolution</dc:title>
  <dc:creator>Кумар Канишк -</dc:creator>
  <cp:lastModifiedBy>Ani Ds Kanishk</cp:lastModifiedBy>
  <cp:revision>19</cp:revision>
  <dcterms:created xsi:type="dcterms:W3CDTF">2023-06-17T23:21:43Z</dcterms:created>
  <dcterms:modified xsi:type="dcterms:W3CDTF">2025-07-19T18:34:58Z</dcterms:modified>
</cp:coreProperties>
</file>