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65" r:id="rId2"/>
    <p:sldId id="1519" r:id="rId3"/>
    <p:sldId id="1518" r:id="rId4"/>
    <p:sldId id="1520" r:id="rId5"/>
    <p:sldId id="1528" r:id="rId6"/>
    <p:sldId id="1517" r:id="rId7"/>
    <p:sldId id="1504" r:id="rId8"/>
    <p:sldId id="1521" r:id="rId9"/>
    <p:sldId id="1514" r:id="rId10"/>
    <p:sldId id="1529" r:id="rId11"/>
    <p:sldId id="1515" r:id="rId12"/>
    <p:sldId id="1516" r:id="rId13"/>
    <p:sldId id="1522" r:id="rId14"/>
    <p:sldId id="1523" r:id="rId15"/>
    <p:sldId id="1524" r:id="rId16"/>
    <p:sldId id="1525" r:id="rId17"/>
    <p:sldId id="1526" r:id="rId18"/>
    <p:sldId id="1527" r:id="rId19"/>
  </p:sldIdLst>
  <p:sldSz cx="9144000" cy="5143500" type="screen16x9"/>
  <p:notesSz cx="6805613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3C0638-3DFB-4575-BECF-964280D18B63}">
          <p14:sldIdLst>
            <p14:sldId id="565"/>
            <p14:sldId id="1519"/>
            <p14:sldId id="1518"/>
            <p14:sldId id="1520"/>
            <p14:sldId id="1528"/>
            <p14:sldId id="1517"/>
            <p14:sldId id="1504"/>
            <p14:sldId id="1521"/>
            <p14:sldId id="1514"/>
            <p14:sldId id="1529"/>
            <p14:sldId id="1515"/>
            <p14:sldId id="1516"/>
            <p14:sldId id="1522"/>
            <p14:sldId id="1523"/>
            <p14:sldId id="1524"/>
            <p14:sldId id="1525"/>
            <p14:sldId id="1526"/>
            <p14:sldId id="1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orient="horz" pos="2952">
          <p15:clr>
            <a:srgbClr val="A4A3A4"/>
          </p15:clr>
        </p15:guide>
        <p15:guide id="3" orient="horz" pos="532">
          <p15:clr>
            <a:srgbClr val="A4A3A4"/>
          </p15:clr>
        </p15:guide>
        <p15:guide id="4" pos="5266">
          <p15:clr>
            <a:srgbClr val="A4A3A4"/>
          </p15:clr>
        </p15:guide>
        <p15:guide id="5" pos="494">
          <p15:clr>
            <a:srgbClr val="A4A3A4"/>
          </p15:clr>
        </p15:guide>
        <p15:guide id="6" pos="159">
          <p15:clr>
            <a:srgbClr val="A4A3A4"/>
          </p15:clr>
        </p15:guide>
        <p15:guide id="7" pos="828">
          <p15:clr>
            <a:srgbClr val="A4A3A4"/>
          </p15:clr>
        </p15:guide>
        <p15:guide id="8" pos="56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DD6"/>
    <a:srgbClr val="558ED5"/>
    <a:srgbClr val="FFFF00"/>
    <a:srgbClr val="FF0000"/>
    <a:srgbClr val="FDEADA"/>
    <a:srgbClr val="FFFFFF"/>
    <a:srgbClr val="000000"/>
    <a:srgbClr val="84C373"/>
    <a:srgbClr val="6995DE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5" autoAdjust="0"/>
    <p:restoredTop sz="89811" autoAdjust="0"/>
  </p:normalViewPr>
  <p:slideViewPr>
    <p:cSldViewPr>
      <p:cViewPr varScale="1">
        <p:scale>
          <a:sx n="126" d="100"/>
          <a:sy n="126" d="100"/>
        </p:scale>
        <p:origin x="144" y="486"/>
      </p:cViewPr>
      <p:guideLst>
        <p:guide orient="horz" pos="2028"/>
        <p:guide orient="horz" pos="2952"/>
        <p:guide orient="horz" pos="532"/>
        <p:guide pos="5266"/>
        <p:guide pos="494"/>
        <p:guide pos="159"/>
        <p:guide pos="828"/>
        <p:guide pos="560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306" y="102"/>
      </p:cViewPr>
      <p:guideLst>
        <p:guide orient="horz" pos="3130"/>
        <p:guide pos="2143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l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248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r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97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l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248" y="944197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r" defTabSz="911571">
              <a:defRPr/>
            </a:lvl1pPr>
          </a:lstStyle>
          <a:p>
            <a:pPr>
              <a:defRPr/>
            </a:pPr>
            <a:fld id="{3C6554A6-7244-4CCA-A034-4CB631CC1C2B}" type="slidenum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7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l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648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r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27812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3" y="4720985"/>
            <a:ext cx="5446089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72"/>
            <a:ext cx="294936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l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648" y="9440372"/>
            <a:ext cx="294936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r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CDCBF8A-BA14-4813-9A54-F065D822692D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501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87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3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63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8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4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13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63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0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 userDrawn="1"/>
        </p:nvSpPr>
        <p:spPr>
          <a:xfrm>
            <a:off x="500915" y="2085696"/>
            <a:ext cx="7992751" cy="475562"/>
          </a:xfrm>
          <a:prstGeom prst="rect">
            <a:avLst/>
          </a:prstGeom>
        </p:spPr>
        <p:txBody>
          <a:bodyPr vert="horz" lIns="77925" tIns="38963" rIns="77925" bIns="3896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1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Thank you.</a:t>
            </a:r>
            <a:endParaRPr lang="ko-KR" altLang="en-US" sz="61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2544042"/>
              </p:ext>
            </p:extLst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 bwMode="auto">
          <a:xfrm>
            <a:off x="251520" y="357504"/>
            <a:ext cx="8574491" cy="4860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79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80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890990"/>
            <a:ext cx="9144000" cy="2017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705288" y="4909430"/>
            <a:ext cx="16190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1pPr>
            <a:lvl2pPr marL="742950" indent="-28575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2pPr>
            <a:lvl3pPr marL="11430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3pPr>
            <a:lvl4pPr marL="16002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4pPr>
            <a:lvl5pPr marL="20574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5pPr>
            <a:lvl6pPr marL="25146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6pPr>
            <a:lvl7pPr marL="29718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7pPr>
            <a:lvl8pPr marL="34290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8pPr>
            <a:lvl9pPr marL="38862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9pPr>
          </a:lstStyle>
          <a:p>
            <a:pPr eaLnBrk="1" hangingPunct="1">
              <a:defRPr/>
            </a:pPr>
            <a:fld id="{41BF7CC8-96D9-4B58-BF08-CECEDE0B5778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00" y="4883010"/>
            <a:ext cx="689569" cy="217186"/>
          </a:xfrm>
          <a:prstGeom prst="rect">
            <a:avLst/>
          </a:prstGeom>
        </p:spPr>
        <p:txBody>
          <a:bodyPr wrap="none" lIns="77925" tIns="38963" rIns="77925" bIns="38963">
            <a:spAutoFit/>
          </a:bodyPr>
          <a:lstStyle/>
          <a:p>
            <a:pPr algn="l"/>
            <a:r>
              <a:rPr lang="en-US" altLang="ko-KR" sz="9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SyncZone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31448" y="591486"/>
            <a:ext cx="81010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626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25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87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503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2219" indent="-292219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74065" indent="-1948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63690" indent="-194813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53316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42942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532568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2922194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311820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56821"/>
              </p:ext>
            </p:extLst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68917" y="1316268"/>
            <a:ext cx="7524750" cy="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r">
              <a:tabLst>
                <a:tab pos="2337755" algn="ctr"/>
                <a:tab pos="4675510" algn="r"/>
              </a:tabLst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AegisNetwork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을 활용한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r">
              <a:tabLst>
                <a:tab pos="2337755" algn="ctr"/>
                <a:tab pos="4675510" algn="r"/>
              </a:tabLst>
            </a:pPr>
            <a:r>
              <a:rPr lang="en-US" altLang="ko-KR" sz="3100" b="1" dirty="0" smtClean="0">
                <a:latin typeface="맑은 고딕" pitchFamily="50" charset="-127"/>
                <a:ea typeface="맑은 고딕" pitchFamily="50" charset="-127"/>
              </a:rPr>
              <a:t>Mobile RPG Server </a:t>
            </a:r>
            <a:r>
              <a:rPr lang="ko-KR" altLang="en-US" sz="3100" b="1" dirty="0" smtClean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92215" y="2121690"/>
            <a:ext cx="2286383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r">
              <a:tabLst>
                <a:tab pos="2337755" algn="ctr"/>
                <a:tab pos="4675510" algn="r"/>
              </a:tabLst>
            </a:pPr>
            <a:r>
              <a:rPr lang="en-US" altLang="ko-KR" sz="2000" b="1" dirty="0" err="1" smtClean="0">
                <a:solidFill>
                  <a:srgbClr val="558ED5"/>
                </a:solidFill>
                <a:latin typeface="맑은 고딕" pitchFamily="50" charset="-127"/>
                <a:ea typeface="맑은 고딕" pitchFamily="50" charset="-127"/>
              </a:rPr>
              <a:t>SyncZone</a:t>
            </a:r>
            <a:endParaRPr lang="en-US" altLang="ko-KR" sz="300" b="1" dirty="0">
              <a:solidFill>
                <a:srgbClr val="558ED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61772" y="3111822"/>
            <a:ext cx="306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접속 가능한 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목록 요청</a:t>
            </a:r>
            <a:endParaRPr lang="ko-KR" altLang="en-US" sz="900" dirty="0"/>
          </a:p>
          <a:p>
            <a:pPr algn="l"/>
            <a:r>
              <a:rPr lang="en-US" altLang="ko-KR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Requester</a:t>
            </a:r>
            <a:r>
              <a:rPr lang="en-US" altLang="ko-KR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.Auth_WorldList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((response) =&gt;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response.Items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ko-KR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lvi =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lvi.Text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info.WorldId.ToString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lvi.SubItems.Add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info.WorldName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lvWorld.Items.Add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(lvi);</a:t>
            </a:r>
          </a:p>
          <a:p>
            <a:pPr algn="l"/>
            <a:r>
              <a:rPr lang="ko-KR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691616" y="1882848"/>
            <a:ext cx="4860648" cy="990132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44016" y="2035248"/>
            <a:ext cx="4528224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Aegis.Client.dll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44016" y="2454114"/>
            <a:ext cx="2187912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Requester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184328" y="2454114"/>
            <a:ext cx="2187912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Response(s)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91616" y="861634"/>
            <a:ext cx="4860648" cy="481141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위쪽 화살표 21"/>
          <p:cNvSpPr/>
          <p:nvPr/>
        </p:nvSpPr>
        <p:spPr bwMode="auto">
          <a:xfrm>
            <a:off x="2634477" y="1401708"/>
            <a:ext cx="606990" cy="422208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위쪽 화살표 22"/>
          <p:cNvSpPr/>
          <p:nvPr/>
        </p:nvSpPr>
        <p:spPr bwMode="auto">
          <a:xfrm rot="10800000">
            <a:off x="4974789" y="1401708"/>
            <a:ext cx="606990" cy="422208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904332" y="3291847"/>
            <a:ext cx="1577656" cy="180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131808" y="3561884"/>
            <a:ext cx="2790372" cy="11701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>
            <a:endCxn id="17" idx="2"/>
          </p:cNvCxnSpPr>
          <p:nvPr/>
        </p:nvCxnSpPr>
        <p:spPr bwMode="auto">
          <a:xfrm flipH="1" flipV="1">
            <a:off x="2937972" y="2751774"/>
            <a:ext cx="13812" cy="540073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9" idx="2"/>
          </p:cNvCxnSpPr>
          <p:nvPr/>
        </p:nvCxnSpPr>
        <p:spPr bwMode="auto">
          <a:xfrm>
            <a:off x="5278284" y="2751774"/>
            <a:ext cx="0" cy="8101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98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정의</a:t>
            </a:r>
          </a:p>
        </p:txBody>
      </p:sp>
    </p:spTree>
    <p:extLst>
      <p:ext uri="{BB962C8B-B14F-4D97-AF65-F5344CB8AC3E}">
        <p14:creationId xmlns:p14="http://schemas.microsoft.com/office/powerpoint/2010/main" val="41904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SpinWorker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5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소스 구성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03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Source Code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31552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서버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GameClient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2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About.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샘플 실행하기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01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Execute sample program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7175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시스템구성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01604" y="2302275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109696" y="2299332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1601603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AuthDB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 bwMode="auto">
          <a:xfrm>
            <a:off x="4211951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GameDB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자기 디스크 34"/>
          <p:cNvSpPr/>
          <p:nvPr/>
        </p:nvSpPr>
        <p:spPr bwMode="auto">
          <a:xfrm>
            <a:off x="5832168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GameDB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2873" y="1141928"/>
            <a:ext cx="3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smtClean="0"/>
              <a:t>…</a:t>
            </a:r>
            <a:endParaRPr lang="ko-KR" altLang="en-US" sz="1800" b="1" dirty="0" smtClean="0"/>
          </a:p>
        </p:txBody>
      </p:sp>
      <p:cxnSp>
        <p:nvCxnSpPr>
          <p:cNvPr id="7" name="직선 화살표 연결선 6"/>
          <p:cNvCxnSpPr>
            <a:stCxn id="20" idx="0"/>
            <a:endCxn id="4" idx="3"/>
          </p:cNvCxnSpPr>
          <p:nvPr/>
        </p:nvCxnSpPr>
        <p:spPr bwMode="auto">
          <a:xfrm flipH="1" flipV="1">
            <a:off x="2321699" y="1671630"/>
            <a:ext cx="1" cy="63064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18" idx="0"/>
            <a:endCxn id="31" idx="3"/>
          </p:cNvCxnSpPr>
          <p:nvPr/>
        </p:nvCxnSpPr>
        <p:spPr bwMode="auto">
          <a:xfrm rot="16200000" flipV="1">
            <a:off x="5067069" y="1536608"/>
            <a:ext cx="627702" cy="897745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18" idx="0"/>
            <a:endCxn id="35" idx="3"/>
          </p:cNvCxnSpPr>
          <p:nvPr/>
        </p:nvCxnSpPr>
        <p:spPr bwMode="auto">
          <a:xfrm rot="5400000" flipH="1" flipV="1">
            <a:off x="5877177" y="1624245"/>
            <a:ext cx="627702" cy="72247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모서리가 둥근 직사각형 37"/>
          <p:cNvSpPr/>
          <p:nvPr/>
        </p:nvSpPr>
        <p:spPr bwMode="auto">
          <a:xfrm>
            <a:off x="3311832" y="3651894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GameClient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>
            <a:stCxn id="38" idx="0"/>
            <a:endCxn id="20" idx="2"/>
          </p:cNvCxnSpPr>
          <p:nvPr/>
        </p:nvCxnSpPr>
        <p:spPr bwMode="auto">
          <a:xfrm flipH="1" flipV="1">
            <a:off x="2321700" y="2841786"/>
            <a:ext cx="1710228" cy="81010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38" idx="0"/>
            <a:endCxn id="18" idx="2"/>
          </p:cNvCxnSpPr>
          <p:nvPr/>
        </p:nvCxnSpPr>
        <p:spPr bwMode="auto">
          <a:xfrm flipV="1">
            <a:off x="4031928" y="2838843"/>
            <a:ext cx="1797864" cy="813051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95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DB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</a:p>
        </p:txBody>
      </p:sp>
    </p:spTree>
    <p:extLst>
      <p:ext uri="{BB962C8B-B14F-4D97-AF65-F5344CB8AC3E}">
        <p14:creationId xmlns:p14="http://schemas.microsoft.com/office/powerpoint/2010/main" val="2678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구동</a:t>
            </a:r>
          </a:p>
        </p:txBody>
      </p:sp>
    </p:spTree>
    <p:extLst>
      <p:ext uri="{BB962C8B-B14F-4D97-AF65-F5344CB8AC3E}">
        <p14:creationId xmlns:p14="http://schemas.microsoft.com/office/powerpoint/2010/main" val="11794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 구현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02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Contents Implementation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2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위쪽 화살표 8"/>
          <p:cNvSpPr/>
          <p:nvPr/>
        </p:nvSpPr>
        <p:spPr bwMode="auto">
          <a:xfrm rot="10800000">
            <a:off x="5607138" y="2344213"/>
            <a:ext cx="720096" cy="543414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API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356838" y="3475212"/>
            <a:ext cx="2340312" cy="99013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877174" y="3475212"/>
            <a:ext cx="2340312" cy="99013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WinForm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356838" y="2935140"/>
            <a:ext cx="4860648" cy="4500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71880" y="1581618"/>
            <a:ext cx="1710228" cy="63008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92216" y="1581618"/>
            <a:ext cx="1710228" cy="63008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위쪽 화살표 7"/>
          <p:cNvSpPr/>
          <p:nvPr/>
        </p:nvSpPr>
        <p:spPr bwMode="auto">
          <a:xfrm>
            <a:off x="5337102" y="2211702"/>
            <a:ext cx="720096" cy="543414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3724" y="768539"/>
            <a:ext cx="752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간단히 서버통신을 구현할 </a:t>
            </a:r>
            <a:r>
              <a:rPr lang="ko-KR" altLang="en-US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2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807" y="1771701"/>
            <a:ext cx="29850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네트워킹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프로토콜을 전혀 신경 </a:t>
            </a:r>
            <a:r>
              <a:rPr lang="ko-KR" altLang="en-US" dirty="0" smtClean="0"/>
              <a:t>쓰지 않음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각 기능을 한번의 함수 호출만으로 손쉽게 사용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서버와의 연결 끊김에 대한 자동적 연결복구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4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7925" tIns="38963" rIns="77925" bIns="38963" numCol="1" rtlCol="0" anchor="ctr" anchorCtr="0" compatLnSpc="1">
        <a:prstTxWarp prst="textNoShape">
          <a:avLst/>
        </a:prstTxWarp>
      </a:bodyPr>
      <a:lstStyle>
        <a:defPPr algn="ctr">
          <a:defRPr sz="700" b="1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60964</TotalTime>
  <Words>185</Words>
  <Application>Microsoft Office PowerPoint</Application>
  <PresentationFormat>화면 슬라이드 쇼(16:9)</PresentationFormat>
  <Paragraphs>68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굴림</vt:lpstr>
      <vt:lpstr>맑은 고딕</vt:lpstr>
      <vt:lpstr>Arial Black</vt:lpstr>
      <vt:lpstr>Consolas</vt:lpstr>
      <vt:lpstr>Times New Roman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SyncZone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IndieAPI 1부 - 개요</dc:title>
  <dc:subject/>
  <dc:creator>신동훈</dc:creator>
  <cp:lastModifiedBy>신동훈</cp:lastModifiedBy>
  <cp:revision>3472</cp:revision>
  <cp:lastPrinted>2015-03-26T07:24:12Z</cp:lastPrinted>
  <dcterms:created xsi:type="dcterms:W3CDTF">2002-05-10T08:01:46Z</dcterms:created>
  <dcterms:modified xsi:type="dcterms:W3CDTF">2015-11-18T11:52:26Z</dcterms:modified>
</cp:coreProperties>
</file>