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65" r:id="rId2"/>
    <p:sldId id="1519" r:id="rId3"/>
    <p:sldId id="1518" r:id="rId4"/>
    <p:sldId id="1520" r:id="rId5"/>
    <p:sldId id="1530" r:id="rId6"/>
    <p:sldId id="1528" r:id="rId7"/>
    <p:sldId id="1531" r:id="rId8"/>
    <p:sldId id="1517" r:id="rId9"/>
    <p:sldId id="1504" r:id="rId10"/>
    <p:sldId id="1532" r:id="rId11"/>
    <p:sldId id="1521" r:id="rId12"/>
    <p:sldId id="1514" r:id="rId13"/>
    <p:sldId id="1529" r:id="rId14"/>
    <p:sldId id="1515" r:id="rId15"/>
    <p:sldId id="1516" r:id="rId16"/>
    <p:sldId id="1522" r:id="rId17"/>
    <p:sldId id="1523" r:id="rId18"/>
    <p:sldId id="1524" r:id="rId19"/>
    <p:sldId id="1525" r:id="rId20"/>
    <p:sldId id="1526" r:id="rId21"/>
    <p:sldId id="1527" r:id="rId22"/>
  </p:sldIdLst>
  <p:sldSz cx="9144000" cy="5143500" type="screen16x9"/>
  <p:notesSz cx="6805613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23C0638-3DFB-4575-BECF-964280D18B63}">
          <p14:sldIdLst>
            <p14:sldId id="565"/>
            <p14:sldId id="1519"/>
            <p14:sldId id="1518"/>
            <p14:sldId id="1520"/>
            <p14:sldId id="1530"/>
            <p14:sldId id="1528"/>
            <p14:sldId id="1531"/>
            <p14:sldId id="1517"/>
            <p14:sldId id="1504"/>
            <p14:sldId id="1532"/>
            <p14:sldId id="1521"/>
            <p14:sldId id="1514"/>
            <p14:sldId id="1529"/>
            <p14:sldId id="1515"/>
            <p14:sldId id="1516"/>
            <p14:sldId id="1522"/>
            <p14:sldId id="1523"/>
            <p14:sldId id="1524"/>
            <p14:sldId id="1525"/>
            <p14:sldId id="1526"/>
            <p14:sldId id="1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orient="horz" pos="2952">
          <p15:clr>
            <a:srgbClr val="A4A3A4"/>
          </p15:clr>
        </p15:guide>
        <p15:guide id="3" orient="horz" pos="532">
          <p15:clr>
            <a:srgbClr val="A4A3A4"/>
          </p15:clr>
        </p15:guide>
        <p15:guide id="4" pos="5266">
          <p15:clr>
            <a:srgbClr val="A4A3A4"/>
          </p15:clr>
        </p15:guide>
        <p15:guide id="5" pos="494">
          <p15:clr>
            <a:srgbClr val="A4A3A4"/>
          </p15:clr>
        </p15:guide>
        <p15:guide id="6" pos="159">
          <p15:clr>
            <a:srgbClr val="A4A3A4"/>
          </p15:clr>
        </p15:guide>
        <p15:guide id="7" pos="828">
          <p15:clr>
            <a:srgbClr val="A4A3A4"/>
          </p15:clr>
        </p15:guide>
        <p15:guide id="8" pos="56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DD6"/>
    <a:srgbClr val="558ED5"/>
    <a:srgbClr val="FFFF00"/>
    <a:srgbClr val="FF0000"/>
    <a:srgbClr val="FDEADA"/>
    <a:srgbClr val="FFFFFF"/>
    <a:srgbClr val="000000"/>
    <a:srgbClr val="84C373"/>
    <a:srgbClr val="6995DE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5" autoAdjust="0"/>
    <p:restoredTop sz="89811" autoAdjust="0"/>
  </p:normalViewPr>
  <p:slideViewPr>
    <p:cSldViewPr>
      <p:cViewPr varScale="1">
        <p:scale>
          <a:sx n="127" d="100"/>
          <a:sy n="127" d="100"/>
        </p:scale>
        <p:origin x="120" y="990"/>
      </p:cViewPr>
      <p:guideLst>
        <p:guide orient="horz" pos="2028"/>
        <p:guide orient="horz" pos="2952"/>
        <p:guide orient="horz" pos="532"/>
        <p:guide pos="5266"/>
        <p:guide pos="494"/>
        <p:guide pos="159"/>
        <p:guide pos="828"/>
        <p:guide pos="560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306" y="102"/>
      </p:cViewPr>
      <p:guideLst>
        <p:guide orient="horz" pos="3130"/>
        <p:guide pos="2143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4D034-0BBC-4A2D-9F8F-E19BC5D1E6A2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D1ACF-098F-4880-BD71-486834B2F4DB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MySql</a:t>
          </a:r>
          <a:r>
            <a:rPr lang="en-US" altLang="ko-KR" dirty="0" smtClean="0"/>
            <a:t>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842B0012-B798-400C-8B3E-812CFE85FE29}" type="parTrans" cxnId="{1C8CD76E-838C-4706-AE85-B88A058D101F}">
      <dgm:prSet/>
      <dgm:spPr/>
      <dgm:t>
        <a:bodyPr/>
        <a:lstStyle/>
        <a:p>
          <a:pPr algn="ctr" latinLnBrk="1"/>
          <a:endParaRPr lang="ko-KR" altLang="en-US"/>
        </a:p>
      </dgm:t>
    </dgm:pt>
    <dgm:pt modelId="{972A0CC7-2D7E-408C-AFC1-F35CB58B4926}" type="sibTrans" cxnId="{1C8CD76E-838C-4706-AE85-B88A058D101F}">
      <dgm:prSet/>
      <dgm:spPr/>
      <dgm:t>
        <a:bodyPr/>
        <a:lstStyle/>
        <a:p>
          <a:pPr algn="ctr" latinLnBrk="1"/>
          <a:endParaRPr lang="ko-KR" altLang="en-US"/>
        </a:p>
      </dgm:t>
    </dgm:pt>
    <dgm:pt modelId="{1C44C970-E53D-4B04-9214-669A00DCD7A7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AuthServer</a:t>
          </a:r>
          <a:r>
            <a:rPr lang="en-US" altLang="ko-KR" dirty="0" smtClean="0"/>
            <a:t>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270D77F0-CB28-4C84-BC94-78732869DE60}" type="parTrans" cxnId="{30762192-845D-4112-A1B3-4A0F00FDB346}">
      <dgm:prSet/>
      <dgm:spPr/>
      <dgm:t>
        <a:bodyPr/>
        <a:lstStyle/>
        <a:p>
          <a:pPr algn="ctr" latinLnBrk="1"/>
          <a:endParaRPr lang="ko-KR" altLang="en-US"/>
        </a:p>
      </dgm:t>
    </dgm:pt>
    <dgm:pt modelId="{CCE802F8-4ABD-4FD3-900E-84E5111AEE21}" type="sibTrans" cxnId="{30762192-845D-4112-A1B3-4A0F00FDB346}">
      <dgm:prSet/>
      <dgm:spPr/>
      <dgm:t>
        <a:bodyPr/>
        <a:lstStyle/>
        <a:p>
          <a:pPr algn="ctr" latinLnBrk="1"/>
          <a:endParaRPr lang="ko-KR" altLang="en-US"/>
        </a:p>
      </dgm:t>
    </dgm:pt>
    <dgm:pt modelId="{DF610E7B-8EFB-412A-AE4C-FFE3DC3A8470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GameServer</a:t>
          </a:r>
          <a:r>
            <a:rPr lang="en-US" altLang="ko-KR" dirty="0" smtClean="0"/>
            <a:t>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F5D88A8B-0FF5-46D6-9AFC-004842BDB484}" type="parTrans" cxnId="{CA29AD61-6767-4D65-B157-3775C031F166}">
      <dgm:prSet/>
      <dgm:spPr/>
      <dgm:t>
        <a:bodyPr/>
        <a:lstStyle/>
        <a:p>
          <a:pPr algn="ctr" latinLnBrk="1"/>
          <a:endParaRPr lang="ko-KR" altLang="en-US"/>
        </a:p>
      </dgm:t>
    </dgm:pt>
    <dgm:pt modelId="{D42E8BFD-3430-422D-B510-51EEF06DDCD9}" type="sibTrans" cxnId="{CA29AD61-6767-4D65-B157-3775C031F166}">
      <dgm:prSet/>
      <dgm:spPr/>
      <dgm:t>
        <a:bodyPr/>
        <a:lstStyle/>
        <a:p>
          <a:pPr algn="ctr" latinLnBrk="1"/>
          <a:endParaRPr lang="ko-KR" altLang="en-US"/>
        </a:p>
      </dgm:t>
    </dgm:pt>
    <dgm:pt modelId="{8462CAB8-F5BF-4752-A78C-16C7B4B06C69}" type="pres">
      <dgm:prSet presAssocID="{D304D034-0BBC-4A2D-9F8F-E19BC5D1E6A2}" presName="outerComposite" presStyleCnt="0">
        <dgm:presLayoutVars>
          <dgm:chMax val="5"/>
          <dgm:dir/>
          <dgm:resizeHandles val="exact"/>
        </dgm:presLayoutVars>
      </dgm:prSet>
      <dgm:spPr/>
    </dgm:pt>
    <dgm:pt modelId="{7A03AA10-D726-4767-A6E0-3E41FEDBAADD}" type="pres">
      <dgm:prSet presAssocID="{D304D034-0BBC-4A2D-9F8F-E19BC5D1E6A2}" presName="dummyMaxCanvas" presStyleCnt="0">
        <dgm:presLayoutVars/>
      </dgm:prSet>
      <dgm:spPr/>
    </dgm:pt>
    <dgm:pt modelId="{515793D3-CCDB-4A94-9C22-BD95A18B1ADD}" type="pres">
      <dgm:prSet presAssocID="{D304D034-0BBC-4A2D-9F8F-E19BC5D1E6A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A43CA-2035-4FC4-A6C1-0CFD55BD6F16}" type="pres">
      <dgm:prSet presAssocID="{D304D034-0BBC-4A2D-9F8F-E19BC5D1E6A2}" presName="ThreeNodes_2" presStyleLbl="node1" presStyleIdx="1" presStyleCnt="3">
        <dgm:presLayoutVars>
          <dgm:bulletEnabled val="1"/>
        </dgm:presLayoutVars>
      </dgm:prSet>
      <dgm:spPr/>
    </dgm:pt>
    <dgm:pt modelId="{CC2334A3-339E-4E0B-A216-449C03D7CB66}" type="pres">
      <dgm:prSet presAssocID="{D304D034-0BBC-4A2D-9F8F-E19BC5D1E6A2}" presName="ThreeNodes_3" presStyleLbl="node1" presStyleIdx="2" presStyleCnt="3">
        <dgm:presLayoutVars>
          <dgm:bulletEnabled val="1"/>
        </dgm:presLayoutVars>
      </dgm:prSet>
      <dgm:spPr/>
    </dgm:pt>
    <dgm:pt modelId="{4DC3E367-48DD-4C45-949D-ACEE8763A11E}" type="pres">
      <dgm:prSet presAssocID="{D304D034-0BBC-4A2D-9F8F-E19BC5D1E6A2}" presName="ThreeConn_1-2" presStyleLbl="fgAccFollowNode1" presStyleIdx="0" presStyleCnt="2">
        <dgm:presLayoutVars>
          <dgm:bulletEnabled val="1"/>
        </dgm:presLayoutVars>
      </dgm:prSet>
      <dgm:spPr/>
    </dgm:pt>
    <dgm:pt modelId="{128667F9-EF43-4EB4-8988-BEAFB215594E}" type="pres">
      <dgm:prSet presAssocID="{D304D034-0BBC-4A2D-9F8F-E19BC5D1E6A2}" presName="ThreeConn_2-3" presStyleLbl="fgAccFollowNode1" presStyleIdx="1" presStyleCnt="2">
        <dgm:presLayoutVars>
          <dgm:bulletEnabled val="1"/>
        </dgm:presLayoutVars>
      </dgm:prSet>
      <dgm:spPr/>
    </dgm:pt>
    <dgm:pt modelId="{90EA958F-2AC1-41EA-B177-E3B78E95EE13}" type="pres">
      <dgm:prSet presAssocID="{D304D034-0BBC-4A2D-9F8F-E19BC5D1E6A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0A5B0F-E46A-4C3B-952D-B9FBF47AE7F8}" type="pres">
      <dgm:prSet presAssocID="{D304D034-0BBC-4A2D-9F8F-E19BC5D1E6A2}" presName="ThreeNodes_2_text" presStyleLbl="node1" presStyleIdx="2" presStyleCnt="3">
        <dgm:presLayoutVars>
          <dgm:bulletEnabled val="1"/>
        </dgm:presLayoutVars>
      </dgm:prSet>
      <dgm:spPr/>
    </dgm:pt>
    <dgm:pt modelId="{8AEE8565-0A3B-4DD3-BF98-D95BB5E91FD5}" type="pres">
      <dgm:prSet presAssocID="{D304D034-0BBC-4A2D-9F8F-E19BC5D1E6A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4E63A59-089A-4307-8C88-E8B91A94ACB2}" type="presOf" srcId="{7D2D1ACF-098F-4880-BD71-486834B2F4DB}" destId="{515793D3-CCDB-4A94-9C22-BD95A18B1ADD}" srcOrd="0" destOrd="0" presId="urn:microsoft.com/office/officeart/2005/8/layout/vProcess5"/>
    <dgm:cxn modelId="{8D6F18E0-760B-4377-B01A-79C919A4FFE2}" type="presOf" srcId="{DF610E7B-8EFB-412A-AE4C-FFE3DC3A8470}" destId="{CC2334A3-339E-4E0B-A216-449C03D7CB66}" srcOrd="0" destOrd="0" presId="urn:microsoft.com/office/officeart/2005/8/layout/vProcess5"/>
    <dgm:cxn modelId="{DFAA799A-ADA3-4508-A618-C3362E65CACA}" type="presOf" srcId="{1C44C970-E53D-4B04-9214-669A00DCD7A7}" destId="{8D9A43CA-2035-4FC4-A6C1-0CFD55BD6F16}" srcOrd="0" destOrd="0" presId="urn:microsoft.com/office/officeart/2005/8/layout/vProcess5"/>
    <dgm:cxn modelId="{1C8CD76E-838C-4706-AE85-B88A058D101F}" srcId="{D304D034-0BBC-4A2D-9F8F-E19BC5D1E6A2}" destId="{7D2D1ACF-098F-4880-BD71-486834B2F4DB}" srcOrd="0" destOrd="0" parTransId="{842B0012-B798-400C-8B3E-812CFE85FE29}" sibTransId="{972A0CC7-2D7E-408C-AFC1-F35CB58B4926}"/>
    <dgm:cxn modelId="{CA29AD61-6767-4D65-B157-3775C031F166}" srcId="{D304D034-0BBC-4A2D-9F8F-E19BC5D1E6A2}" destId="{DF610E7B-8EFB-412A-AE4C-FFE3DC3A8470}" srcOrd="2" destOrd="0" parTransId="{F5D88A8B-0FF5-46D6-9AFC-004842BDB484}" sibTransId="{D42E8BFD-3430-422D-B510-51EEF06DDCD9}"/>
    <dgm:cxn modelId="{A949333F-03B9-4586-A489-7E67DBA26BE8}" type="presOf" srcId="{DF610E7B-8EFB-412A-AE4C-FFE3DC3A8470}" destId="{8AEE8565-0A3B-4DD3-BF98-D95BB5E91FD5}" srcOrd="1" destOrd="0" presId="urn:microsoft.com/office/officeart/2005/8/layout/vProcess5"/>
    <dgm:cxn modelId="{6A019962-FA69-4B3F-8555-7438EB7EB44C}" type="presOf" srcId="{CCE802F8-4ABD-4FD3-900E-84E5111AEE21}" destId="{128667F9-EF43-4EB4-8988-BEAFB215594E}" srcOrd="0" destOrd="0" presId="urn:microsoft.com/office/officeart/2005/8/layout/vProcess5"/>
    <dgm:cxn modelId="{33963876-E409-41BC-B932-56CBA85DD0C5}" type="presOf" srcId="{972A0CC7-2D7E-408C-AFC1-F35CB58B4926}" destId="{4DC3E367-48DD-4C45-949D-ACEE8763A11E}" srcOrd="0" destOrd="0" presId="urn:microsoft.com/office/officeart/2005/8/layout/vProcess5"/>
    <dgm:cxn modelId="{B058B4C8-DE0B-4064-BFEE-91F921E535A5}" type="presOf" srcId="{D304D034-0BBC-4A2D-9F8F-E19BC5D1E6A2}" destId="{8462CAB8-F5BF-4752-A78C-16C7B4B06C69}" srcOrd="0" destOrd="0" presId="urn:microsoft.com/office/officeart/2005/8/layout/vProcess5"/>
    <dgm:cxn modelId="{32F61A3B-90C3-4B88-8BF4-D3D64AA4E857}" type="presOf" srcId="{7D2D1ACF-098F-4880-BD71-486834B2F4DB}" destId="{90EA958F-2AC1-41EA-B177-E3B78E95EE13}" srcOrd="1" destOrd="0" presId="urn:microsoft.com/office/officeart/2005/8/layout/vProcess5"/>
    <dgm:cxn modelId="{EC2F8D4F-2742-4E92-8745-48002D113045}" type="presOf" srcId="{1C44C970-E53D-4B04-9214-669A00DCD7A7}" destId="{8F0A5B0F-E46A-4C3B-952D-B9FBF47AE7F8}" srcOrd="1" destOrd="0" presId="urn:microsoft.com/office/officeart/2005/8/layout/vProcess5"/>
    <dgm:cxn modelId="{30762192-845D-4112-A1B3-4A0F00FDB346}" srcId="{D304D034-0BBC-4A2D-9F8F-E19BC5D1E6A2}" destId="{1C44C970-E53D-4B04-9214-669A00DCD7A7}" srcOrd="1" destOrd="0" parTransId="{270D77F0-CB28-4C84-BC94-78732869DE60}" sibTransId="{CCE802F8-4ABD-4FD3-900E-84E5111AEE21}"/>
    <dgm:cxn modelId="{2837014E-CE44-4749-BD75-19311BA1AA57}" type="presParOf" srcId="{8462CAB8-F5BF-4752-A78C-16C7B4B06C69}" destId="{7A03AA10-D726-4767-A6E0-3E41FEDBAADD}" srcOrd="0" destOrd="0" presId="urn:microsoft.com/office/officeart/2005/8/layout/vProcess5"/>
    <dgm:cxn modelId="{700988BE-B29F-47C9-83E2-24F38C3A5400}" type="presParOf" srcId="{8462CAB8-F5BF-4752-A78C-16C7B4B06C69}" destId="{515793D3-CCDB-4A94-9C22-BD95A18B1ADD}" srcOrd="1" destOrd="0" presId="urn:microsoft.com/office/officeart/2005/8/layout/vProcess5"/>
    <dgm:cxn modelId="{A6A8B6B0-8CC4-4A4A-8BAE-EC7AAA1CDD9E}" type="presParOf" srcId="{8462CAB8-F5BF-4752-A78C-16C7B4B06C69}" destId="{8D9A43CA-2035-4FC4-A6C1-0CFD55BD6F16}" srcOrd="2" destOrd="0" presId="urn:microsoft.com/office/officeart/2005/8/layout/vProcess5"/>
    <dgm:cxn modelId="{D81AD732-03FF-4AF5-8AA2-ED363B1D7172}" type="presParOf" srcId="{8462CAB8-F5BF-4752-A78C-16C7B4B06C69}" destId="{CC2334A3-339E-4E0B-A216-449C03D7CB66}" srcOrd="3" destOrd="0" presId="urn:microsoft.com/office/officeart/2005/8/layout/vProcess5"/>
    <dgm:cxn modelId="{8B7C80B0-E23E-4171-B1B6-74ACCCB8D661}" type="presParOf" srcId="{8462CAB8-F5BF-4752-A78C-16C7B4B06C69}" destId="{4DC3E367-48DD-4C45-949D-ACEE8763A11E}" srcOrd="4" destOrd="0" presId="urn:microsoft.com/office/officeart/2005/8/layout/vProcess5"/>
    <dgm:cxn modelId="{FBA330A1-EA66-4D3E-B079-767544C7F5B1}" type="presParOf" srcId="{8462CAB8-F5BF-4752-A78C-16C7B4B06C69}" destId="{128667F9-EF43-4EB4-8988-BEAFB215594E}" srcOrd="5" destOrd="0" presId="urn:microsoft.com/office/officeart/2005/8/layout/vProcess5"/>
    <dgm:cxn modelId="{ABFF72CF-974F-4A0E-B355-4470AD85F1E3}" type="presParOf" srcId="{8462CAB8-F5BF-4752-A78C-16C7B4B06C69}" destId="{90EA958F-2AC1-41EA-B177-E3B78E95EE13}" srcOrd="6" destOrd="0" presId="urn:microsoft.com/office/officeart/2005/8/layout/vProcess5"/>
    <dgm:cxn modelId="{C8AD43C2-D05F-4032-90B3-7B1DDA29A64D}" type="presParOf" srcId="{8462CAB8-F5BF-4752-A78C-16C7B4B06C69}" destId="{8F0A5B0F-E46A-4C3B-952D-B9FBF47AE7F8}" srcOrd="7" destOrd="0" presId="urn:microsoft.com/office/officeart/2005/8/layout/vProcess5"/>
    <dgm:cxn modelId="{3A4C3DB3-7404-4D36-8DF1-A0D7DC4CFC90}" type="presParOf" srcId="{8462CAB8-F5BF-4752-A78C-16C7B4B06C69}" destId="{8AEE8565-0A3B-4DD3-BF98-D95BB5E91FD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793D3-CCDB-4A94-9C22-BD95A18B1ADD}">
      <dsp:nvSpPr>
        <dsp:cNvPr id="0" name=""/>
        <dsp:cNvSpPr/>
      </dsp:nvSpPr>
      <dsp:spPr>
        <a:xfrm>
          <a:off x="0" y="0"/>
          <a:ext cx="4055040" cy="729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kern="1200" dirty="0" err="1" smtClean="0"/>
            <a:t>MySql</a:t>
          </a:r>
          <a:r>
            <a:rPr lang="en-US" altLang="ko-KR" sz="3000" kern="1200" dirty="0" smtClean="0"/>
            <a:t> </a:t>
          </a:r>
          <a:r>
            <a:rPr lang="ko-KR" altLang="en-US" sz="3000" kern="1200" dirty="0" smtClean="0"/>
            <a:t>실행</a:t>
          </a:r>
          <a:endParaRPr lang="ko-KR" altLang="en-US" sz="3000" kern="1200" dirty="0"/>
        </a:p>
      </dsp:txBody>
      <dsp:txXfrm>
        <a:off x="21355" y="21355"/>
        <a:ext cx="3268286" cy="686387"/>
      </dsp:txXfrm>
    </dsp:sp>
    <dsp:sp modelId="{8D9A43CA-2035-4FC4-A6C1-0CFD55BD6F16}">
      <dsp:nvSpPr>
        <dsp:cNvPr id="0" name=""/>
        <dsp:cNvSpPr/>
      </dsp:nvSpPr>
      <dsp:spPr>
        <a:xfrm>
          <a:off x="357797" y="850613"/>
          <a:ext cx="4055040" cy="729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kern="1200" dirty="0" err="1" smtClean="0"/>
            <a:t>AuthServer</a:t>
          </a:r>
          <a:r>
            <a:rPr lang="en-US" altLang="ko-KR" sz="3000" kern="1200" dirty="0" smtClean="0"/>
            <a:t> </a:t>
          </a:r>
          <a:r>
            <a:rPr lang="ko-KR" altLang="en-US" sz="3000" kern="1200" dirty="0" smtClean="0"/>
            <a:t>실행</a:t>
          </a:r>
          <a:endParaRPr lang="ko-KR" altLang="en-US" sz="3000" kern="1200" dirty="0"/>
        </a:p>
      </dsp:txBody>
      <dsp:txXfrm>
        <a:off x="379152" y="871968"/>
        <a:ext cx="3180619" cy="686387"/>
      </dsp:txXfrm>
    </dsp:sp>
    <dsp:sp modelId="{CC2334A3-339E-4E0B-A216-449C03D7CB66}">
      <dsp:nvSpPr>
        <dsp:cNvPr id="0" name=""/>
        <dsp:cNvSpPr/>
      </dsp:nvSpPr>
      <dsp:spPr>
        <a:xfrm>
          <a:off x="715595" y="1701226"/>
          <a:ext cx="4055040" cy="729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000" kern="1200" dirty="0" err="1" smtClean="0"/>
            <a:t>GameServer</a:t>
          </a:r>
          <a:r>
            <a:rPr lang="en-US" altLang="ko-KR" sz="3000" kern="1200" dirty="0" smtClean="0"/>
            <a:t> </a:t>
          </a:r>
          <a:r>
            <a:rPr lang="ko-KR" altLang="en-US" sz="3000" kern="1200" dirty="0" smtClean="0"/>
            <a:t>실행</a:t>
          </a:r>
          <a:endParaRPr lang="ko-KR" altLang="en-US" sz="3000" kern="1200" dirty="0"/>
        </a:p>
      </dsp:txBody>
      <dsp:txXfrm>
        <a:off x="736950" y="1722581"/>
        <a:ext cx="3180619" cy="686387"/>
      </dsp:txXfrm>
    </dsp:sp>
    <dsp:sp modelId="{4DC3E367-48DD-4C45-949D-ACEE8763A11E}">
      <dsp:nvSpPr>
        <dsp:cNvPr id="0" name=""/>
        <dsp:cNvSpPr/>
      </dsp:nvSpPr>
      <dsp:spPr>
        <a:xfrm>
          <a:off x="3581127" y="552898"/>
          <a:ext cx="473913" cy="473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3687757" y="552898"/>
        <a:ext cx="260653" cy="356620"/>
      </dsp:txXfrm>
    </dsp:sp>
    <dsp:sp modelId="{128667F9-EF43-4EB4-8988-BEAFB215594E}">
      <dsp:nvSpPr>
        <dsp:cNvPr id="0" name=""/>
        <dsp:cNvSpPr/>
      </dsp:nvSpPr>
      <dsp:spPr>
        <a:xfrm>
          <a:off x="3938925" y="1398651"/>
          <a:ext cx="473913" cy="4739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4045555" y="1398651"/>
        <a:ext cx="260653" cy="35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l" defTabSz="911571">
              <a:defRPr/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248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r" defTabSz="911571">
              <a:defRPr/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97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l" defTabSz="911571">
              <a:defRPr/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248" y="944197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r" defTabSz="911571">
              <a:defRPr/>
            </a:lvl1pPr>
          </a:lstStyle>
          <a:p>
            <a:pPr>
              <a:defRPr/>
            </a:pPr>
            <a:fld id="{3C6554A6-7244-4CCA-A034-4CB631CC1C2B}" type="slidenum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77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l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648" y="1"/>
            <a:ext cx="294936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>
            <a:lvl1pPr algn="r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27812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3" y="4720985"/>
            <a:ext cx="5446089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72"/>
            <a:ext cx="294936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l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648" y="9440372"/>
            <a:ext cx="294936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1" rIns="91121" bIns="45561" numCol="1" anchor="b" anchorCtr="0" compatLnSpc="1">
            <a:prstTxWarp prst="textNoShape">
              <a:avLst/>
            </a:prstTxWarp>
          </a:bodyPr>
          <a:lstStyle>
            <a:lvl1pPr algn="r" defTabSz="911571">
              <a:defRPr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CDCBF8A-BA14-4813-9A54-F065D822692D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501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1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87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3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63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11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4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2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8448" indent="-287865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51458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12041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72625" indent="-230292" defTabSz="911571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3320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93791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54375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914958" indent="-230292" algn="ctr" defTabSz="911571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FDD9514-601E-4D41-AFEF-FF43F37BFAFB}" type="slidenum">
              <a:rPr lang="ko-KR" altLang="en-US" smtClean="0">
                <a:ea typeface="맑은 고딕" panose="020B0503020000020004" pitchFamily="50" charset="-127"/>
              </a:rPr>
              <a:pPr eaLnBrk="1" hangingPunct="1"/>
              <a:t>16</a:t>
            </a:fld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5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63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0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 userDrawn="1"/>
        </p:nvSpPr>
        <p:spPr>
          <a:xfrm>
            <a:off x="500915" y="2085696"/>
            <a:ext cx="7992751" cy="475562"/>
          </a:xfrm>
          <a:prstGeom prst="rect">
            <a:avLst/>
          </a:prstGeom>
        </p:spPr>
        <p:txBody>
          <a:bodyPr vert="horz" lIns="77925" tIns="38963" rIns="77925" bIns="3896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1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Thank you.</a:t>
            </a:r>
            <a:endParaRPr lang="ko-KR" altLang="en-US" sz="61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2544042"/>
              </p:ext>
            </p:extLst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 bwMode="auto">
          <a:xfrm>
            <a:off x="251520" y="357504"/>
            <a:ext cx="8574491" cy="4860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79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80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4890990"/>
            <a:ext cx="9144000" cy="2017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705288" y="4909430"/>
            <a:ext cx="16190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1pPr>
            <a:lvl2pPr marL="742950" indent="-28575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2pPr>
            <a:lvl3pPr marL="1143000" indent="-22860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3pPr>
            <a:lvl4pPr marL="1600200" indent="-22860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4pPr>
            <a:lvl5pPr marL="2057400" indent="-228600" defTabSz="1179513" eaLnBrk="0" hangingPunct="0"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5pPr>
            <a:lvl6pPr marL="25146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6pPr>
            <a:lvl7pPr marL="29718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7pPr>
            <a:lvl8pPr marL="34290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8pPr>
            <a:lvl9pPr marL="3886200" indent="-228600" defTabSz="117951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Yoon 윤고딕 530_TT" pitchFamily="18" charset="-127"/>
                <a:ea typeface="Yoon 윤고딕 530_TT" pitchFamily="18" charset="-127"/>
              </a:defRPr>
            </a:lvl9pPr>
          </a:lstStyle>
          <a:p>
            <a:pPr eaLnBrk="1" hangingPunct="1">
              <a:defRPr/>
            </a:pPr>
            <a:fld id="{41BF7CC8-96D9-4B58-BF08-CECEDE0B5778}" type="slidenum"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00" y="4883010"/>
            <a:ext cx="689569" cy="217186"/>
          </a:xfrm>
          <a:prstGeom prst="rect">
            <a:avLst/>
          </a:prstGeom>
        </p:spPr>
        <p:txBody>
          <a:bodyPr wrap="none" lIns="77925" tIns="38963" rIns="77925" bIns="38963">
            <a:spAutoFit/>
          </a:bodyPr>
          <a:lstStyle/>
          <a:p>
            <a:pPr algn="l"/>
            <a:r>
              <a:rPr lang="en-US" altLang="ko-KR" sz="9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SyncZone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31448" y="591486"/>
            <a:ext cx="81010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1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5pPr>
      <a:lvl6pPr marL="389626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6pPr>
      <a:lvl7pPr marL="77925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7pPr>
      <a:lvl8pPr marL="116887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8pPr>
      <a:lvl9pPr marL="1558503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9pPr>
    </p:titleStyle>
    <p:bodyStyle>
      <a:lvl1pPr marL="292219" indent="-292219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74065" indent="-1948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63690" indent="-194813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4pPr>
      <a:lvl5pPr marL="1753316" indent="-194813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142942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532568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2922194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311820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o.gl/wLae6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56821"/>
              </p:ext>
            </p:extLst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68917" y="1316268"/>
            <a:ext cx="7524750" cy="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pPr algn="r">
              <a:tabLst>
                <a:tab pos="2337755" algn="ctr"/>
                <a:tab pos="4675510" algn="r"/>
              </a:tabLst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AegisNetwork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을 활용한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r">
              <a:tabLst>
                <a:tab pos="2337755" algn="ctr"/>
                <a:tab pos="4675510" algn="r"/>
              </a:tabLst>
            </a:pPr>
            <a:r>
              <a:rPr lang="en-US" altLang="ko-KR" sz="3100" b="1" dirty="0" smtClean="0">
                <a:latin typeface="맑은 고딕" pitchFamily="50" charset="-127"/>
                <a:ea typeface="맑은 고딕" pitchFamily="50" charset="-127"/>
              </a:rPr>
              <a:t>Mobile RPG Server </a:t>
            </a:r>
            <a:r>
              <a:rPr lang="ko-KR" altLang="en-US" sz="3100" b="1" dirty="0" smtClean="0"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192215" y="2121690"/>
            <a:ext cx="2286383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r">
              <a:tabLst>
                <a:tab pos="2337755" algn="ctr"/>
                <a:tab pos="4675510" algn="r"/>
              </a:tabLst>
            </a:pPr>
            <a:r>
              <a:rPr lang="en-US" altLang="ko-KR" sz="2000" b="1" dirty="0" err="1" smtClean="0">
                <a:solidFill>
                  <a:srgbClr val="558ED5"/>
                </a:solidFill>
                <a:latin typeface="맑은 고딕" pitchFamily="50" charset="-127"/>
                <a:ea typeface="맑은 고딕" pitchFamily="50" charset="-127"/>
              </a:rPr>
              <a:t>SyncZone</a:t>
            </a:r>
            <a:endParaRPr lang="en-US" altLang="ko-KR" sz="300" b="1" dirty="0">
              <a:solidFill>
                <a:srgbClr val="558ED5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4.3.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6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43572" y="2267819"/>
            <a:ext cx="5498944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5pPr>
            <a:lvl6pPr marL="389626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6pPr>
            <a:lvl7pPr marL="77925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7pPr>
            <a:lvl8pPr marL="116887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8pPr>
            <a:lvl9pPr marL="1558503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ko-KR" altLang="en-US" sz="3600" b="1" kern="0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3600" b="1" kern="0" dirty="0" smtClean="0">
                <a:latin typeface="맑은 고딕" pitchFamily="50" charset="-127"/>
                <a:ea typeface="맑은 고딕" pitchFamily="50" charset="-127"/>
              </a:rPr>
              <a:t> 구현</a:t>
            </a:r>
            <a:endParaRPr lang="ko-KR" altLang="en-US" sz="36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512" y="1887823"/>
            <a:ext cx="28803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02</a:t>
            </a:r>
            <a:endParaRPr lang="ko-KR" alt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36776" y="1844824"/>
            <a:ext cx="5760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Contents Implementation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2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위쪽 화살표 8"/>
          <p:cNvSpPr/>
          <p:nvPr/>
        </p:nvSpPr>
        <p:spPr bwMode="auto">
          <a:xfrm rot="10800000">
            <a:off x="5607138" y="2344213"/>
            <a:ext cx="720096" cy="543414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Client API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356838" y="3475212"/>
            <a:ext cx="2340312" cy="99013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</a:p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877174" y="3475212"/>
            <a:ext cx="2340312" cy="99013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WinForm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3356838" y="2935140"/>
            <a:ext cx="4860648" cy="4500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NetworkAPI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671880" y="1581618"/>
            <a:ext cx="1710228" cy="63008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192216" y="1581618"/>
            <a:ext cx="1710228" cy="63008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위쪽 화살표 7"/>
          <p:cNvSpPr/>
          <p:nvPr/>
        </p:nvSpPr>
        <p:spPr bwMode="auto">
          <a:xfrm>
            <a:off x="5337102" y="2211702"/>
            <a:ext cx="720096" cy="543414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3724" y="768539"/>
            <a:ext cx="752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간단히 서버통신을 구현할 </a:t>
            </a:r>
            <a:r>
              <a:rPr lang="ko-KR" altLang="en-US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en-US" altLang="ko-KR" sz="2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NetworkAPI</a:t>
            </a:r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807" y="1771701"/>
            <a:ext cx="29850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네트워킹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프로토콜을 전혀 신경 쓰지 않음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smtClean="0"/>
              <a:t>각 기능을 한번의 함수 호출만으로 손쉽게 사용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 smtClean="0"/>
              <a:t>서버와의 연결 끊김에 대한 자동적 연결복구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64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NetworkAPI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61772" y="3111822"/>
            <a:ext cx="3060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접속 가능한 </a:t>
            </a:r>
            <a:r>
              <a:rPr lang="en-US" altLang="ko-K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 </a:t>
            </a:r>
            <a:r>
              <a:rPr lang="ko-KR" alt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목록 요청</a:t>
            </a:r>
            <a:endParaRPr lang="ko-KR" altLang="en-US" sz="900" dirty="0"/>
          </a:p>
          <a:p>
            <a:pPr algn="l"/>
            <a:r>
              <a:rPr lang="en-US" altLang="ko-KR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Requester</a:t>
            </a:r>
            <a:r>
              <a:rPr lang="en-US" altLang="ko-KR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.Auth_WorldList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((response) =&gt;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response.Items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ko-KR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lvi = </a:t>
            </a:r>
            <a:r>
              <a:rPr lang="en-US" altLang="ko-K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ListViewItem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lvi.Text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info.WorldId.ToString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lvi.SubItems.Add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info.WorldName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ko-K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lvWorld.Items.Add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(lvi);</a:t>
            </a:r>
          </a:p>
          <a:p>
            <a:pPr algn="l"/>
            <a:r>
              <a:rPr lang="ko-KR" alt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691616" y="1882848"/>
            <a:ext cx="4860648" cy="990132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844016" y="2035248"/>
            <a:ext cx="4528224" cy="2976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Aegis.Client.dll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844016" y="2454114"/>
            <a:ext cx="2187912" cy="2976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Requester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184328" y="2454114"/>
            <a:ext cx="2187912" cy="297660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Response(s)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691616" y="861634"/>
            <a:ext cx="4860648" cy="481141"/>
          </a:xfrm>
          <a:prstGeom prst="roundRect">
            <a:avLst>
              <a:gd name="adj" fmla="val 60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위쪽 화살표 21"/>
          <p:cNvSpPr/>
          <p:nvPr/>
        </p:nvSpPr>
        <p:spPr bwMode="auto">
          <a:xfrm>
            <a:off x="2634477" y="1401708"/>
            <a:ext cx="606990" cy="422208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위쪽 화살표 22"/>
          <p:cNvSpPr/>
          <p:nvPr/>
        </p:nvSpPr>
        <p:spPr bwMode="auto">
          <a:xfrm rot="10800000">
            <a:off x="4974789" y="1401708"/>
            <a:ext cx="606990" cy="422208"/>
          </a:xfrm>
          <a:prstGeom prst="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904332" y="3291847"/>
            <a:ext cx="1577656" cy="180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131808" y="3561884"/>
            <a:ext cx="2790372" cy="11701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>
            <a:endCxn id="17" idx="2"/>
          </p:cNvCxnSpPr>
          <p:nvPr/>
        </p:nvCxnSpPr>
        <p:spPr bwMode="auto">
          <a:xfrm flipH="1" flipV="1">
            <a:off x="2937972" y="2751774"/>
            <a:ext cx="13812" cy="540073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19" idx="2"/>
          </p:cNvCxnSpPr>
          <p:nvPr/>
        </p:nvCxnSpPr>
        <p:spPr bwMode="auto">
          <a:xfrm>
            <a:off x="5278284" y="2751774"/>
            <a:ext cx="0" cy="8101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698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정의</a:t>
            </a:r>
          </a:p>
        </p:txBody>
      </p:sp>
    </p:spTree>
    <p:extLst>
      <p:ext uri="{BB962C8B-B14F-4D97-AF65-F5344CB8AC3E}">
        <p14:creationId xmlns:p14="http://schemas.microsoft.com/office/powerpoint/2010/main" val="41904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SpinWorker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5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43572" y="2267819"/>
            <a:ext cx="5498944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5pPr>
            <a:lvl6pPr marL="389626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6pPr>
            <a:lvl7pPr marL="77925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7pPr>
            <a:lvl8pPr marL="116887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8pPr>
            <a:lvl9pPr marL="1558503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ko-KR" altLang="en-US" sz="3600" b="1" kern="0" dirty="0" smtClean="0">
                <a:latin typeface="맑은 고딕" pitchFamily="50" charset="-127"/>
                <a:ea typeface="맑은 고딕" pitchFamily="50" charset="-127"/>
              </a:rPr>
              <a:t>소스 구성</a:t>
            </a:r>
            <a:endParaRPr lang="ko-KR" altLang="en-US" sz="36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512" y="1887823"/>
            <a:ext cx="28803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03</a:t>
            </a:r>
            <a:endParaRPr lang="ko-KR" alt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36776" y="1844824"/>
            <a:ext cx="5760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Source Code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3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31552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서버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서버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2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About.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GameClient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2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8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" y="33468"/>
          <a:ext cx="9149227" cy="1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96"/>
                <a:gridCol w="2460756"/>
                <a:gridCol w="2726784"/>
                <a:gridCol w="2311391"/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84406" marR="84406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AE1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943572" y="2267819"/>
            <a:ext cx="5498944" cy="634082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5pPr>
            <a:lvl6pPr marL="389626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6pPr>
            <a:lvl7pPr marL="77925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7pPr>
            <a:lvl8pPr marL="116887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8pPr>
            <a:lvl9pPr marL="1558503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ko-KR" altLang="en-US" sz="3600" b="1" kern="0" dirty="0" smtClean="0">
                <a:latin typeface="맑은 고딕" pitchFamily="50" charset="-127"/>
                <a:ea typeface="맑은 고딕" pitchFamily="50" charset="-127"/>
              </a:rPr>
              <a:t>샘플 실행하기</a:t>
            </a:r>
            <a:endParaRPr lang="ko-KR" altLang="en-US" sz="36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60512" y="1887823"/>
            <a:ext cx="28803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  <a:ea typeface="HY견고딕" pitchFamily="18" charset="-127"/>
              </a:rPr>
              <a:t>01</a:t>
            </a:r>
            <a:endParaRPr lang="ko-KR" alt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Black" pitchFamily="34" charset="0"/>
              <a:ea typeface="HY견고딕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36776" y="1844824"/>
            <a:ext cx="576064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Execute sample program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0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484" y="1061577"/>
            <a:ext cx="1997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프로그램 다운로드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goo.gl/wLae6u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520" y="2481738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Visual Studio 2015</a:t>
            </a:r>
          </a:p>
          <a:p>
            <a:pPr algn="l"/>
            <a:r>
              <a:rPr lang="en-US" altLang="ko-KR" dirty="0" smtClean="0"/>
              <a:t>C# 6.0</a:t>
            </a:r>
          </a:p>
          <a:p>
            <a:pPr algn="l"/>
            <a:r>
              <a:rPr lang="en-US" altLang="ko-KR" dirty="0" err="1" smtClean="0"/>
              <a:t>.Net</a:t>
            </a:r>
            <a:r>
              <a:rPr lang="en-US" altLang="ko-KR" dirty="0" smtClean="0"/>
              <a:t> Framework 4.5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76" y="1061577"/>
            <a:ext cx="3870954" cy="15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구성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62082"/>
              </p:ext>
            </p:extLst>
          </p:nvPr>
        </p:nvGraphicFramePr>
        <p:xfrm>
          <a:off x="701484" y="1311582"/>
          <a:ext cx="75610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300"/>
                <a:gridCol w="1800240"/>
                <a:gridCol w="35104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폴더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Database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MySql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계정정보 및 게임 데이터 관리용 데이터베이스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Server Program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AuthServer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계정인증용 서버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GameServer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실제 게임플레이를 처리하는 서버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GameData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GameServer</a:t>
                      </a:r>
                      <a:r>
                        <a:rPr lang="ko-KR" altLang="en-US" sz="1200" dirty="0" smtClean="0"/>
                        <a:t>가 사용하는 기획데이터 엑셀파일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</a:t>
                      </a:r>
                      <a:r>
                        <a:rPr lang="en-US" altLang="ko-KR" sz="1200" baseline="0" dirty="0" smtClean="0"/>
                        <a:t> Client Program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GameClient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WinForm</a:t>
                      </a:r>
                      <a:r>
                        <a:rPr lang="ko-KR" altLang="en-US" sz="1200" dirty="0" smtClean="0"/>
                        <a:t>으로 만들어진 테스트용 프로그램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시스템구성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601604" y="2302275"/>
            <a:ext cx="1440191" cy="5395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109696" y="2299332"/>
            <a:ext cx="1440191" cy="5395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GameServer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1601603" y="1041546"/>
            <a:ext cx="1440191" cy="63008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AuthDB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 bwMode="auto">
          <a:xfrm>
            <a:off x="4211951" y="1041546"/>
            <a:ext cx="1440191" cy="63008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GameDB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자기 디스크 34"/>
          <p:cNvSpPr/>
          <p:nvPr/>
        </p:nvSpPr>
        <p:spPr bwMode="auto">
          <a:xfrm>
            <a:off x="5832168" y="1041546"/>
            <a:ext cx="1440191" cy="630084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GameDB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2873" y="1141928"/>
            <a:ext cx="3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smtClean="0"/>
              <a:t>…</a:t>
            </a:r>
            <a:endParaRPr lang="ko-KR" altLang="en-US" sz="1800" b="1" dirty="0" smtClean="0"/>
          </a:p>
        </p:txBody>
      </p:sp>
      <p:cxnSp>
        <p:nvCxnSpPr>
          <p:cNvPr id="7" name="직선 화살표 연결선 6"/>
          <p:cNvCxnSpPr>
            <a:stCxn id="20" idx="0"/>
            <a:endCxn id="4" idx="3"/>
          </p:cNvCxnSpPr>
          <p:nvPr/>
        </p:nvCxnSpPr>
        <p:spPr bwMode="auto">
          <a:xfrm flipH="1" flipV="1">
            <a:off x="2321699" y="1671630"/>
            <a:ext cx="1" cy="63064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18" idx="0"/>
            <a:endCxn id="31" idx="3"/>
          </p:cNvCxnSpPr>
          <p:nvPr/>
        </p:nvCxnSpPr>
        <p:spPr bwMode="auto">
          <a:xfrm rot="16200000" flipV="1">
            <a:off x="5067069" y="1536608"/>
            <a:ext cx="627702" cy="897745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18" idx="0"/>
            <a:endCxn id="35" idx="3"/>
          </p:cNvCxnSpPr>
          <p:nvPr/>
        </p:nvCxnSpPr>
        <p:spPr bwMode="auto">
          <a:xfrm rot="5400000" flipH="1" flipV="1">
            <a:off x="5877177" y="1624245"/>
            <a:ext cx="627702" cy="72247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모서리가 둥근 직사각형 37"/>
          <p:cNvSpPr/>
          <p:nvPr/>
        </p:nvSpPr>
        <p:spPr bwMode="auto">
          <a:xfrm>
            <a:off x="3311832" y="3651894"/>
            <a:ext cx="1440191" cy="5395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GameClient</a:t>
            </a:r>
            <a:endParaRPr lang="ko-KR" altLang="en-US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/>
          <p:cNvCxnSpPr>
            <a:stCxn id="38" idx="0"/>
            <a:endCxn id="20" idx="2"/>
          </p:cNvCxnSpPr>
          <p:nvPr/>
        </p:nvCxnSpPr>
        <p:spPr bwMode="auto">
          <a:xfrm flipH="1" flipV="1">
            <a:off x="2321700" y="2841786"/>
            <a:ext cx="1710228" cy="81010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38" idx="0"/>
            <a:endCxn id="18" idx="2"/>
          </p:cNvCxnSpPr>
          <p:nvPr/>
        </p:nvCxnSpPr>
        <p:spPr bwMode="auto">
          <a:xfrm flipV="1">
            <a:off x="4031928" y="2838843"/>
            <a:ext cx="1797864" cy="813051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727536" y="2347670"/>
            <a:ext cx="3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smtClean="0"/>
              <a:t>…</a:t>
            </a:r>
            <a:endParaRPr lang="ko-KR" alt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6895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구동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862470664"/>
              </p:ext>
            </p:extLst>
          </p:nvPr>
        </p:nvGraphicFramePr>
        <p:xfrm>
          <a:off x="1691616" y="1761642"/>
          <a:ext cx="4770636" cy="2430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1640" y="989576"/>
            <a:ext cx="36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구동은 다음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단계로 이루어집니다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56" y="1479526"/>
            <a:ext cx="1771650" cy="2876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241556" y="1479526"/>
            <a:ext cx="1800240" cy="2700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78703" y="3649241"/>
            <a:ext cx="1213033" cy="2606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72" y="926128"/>
            <a:ext cx="3430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폴더에서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mysql_start.cmd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44" y="1543484"/>
            <a:ext cx="3737779" cy="2808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16929" y="926128"/>
            <a:ext cx="4105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창이 실행됩니다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실행된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창을 종료하면 </a:t>
            </a:r>
            <a:r>
              <a:rPr lang="en-US" altLang="ko-KR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함께 종료됩니다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4271736" y="926128"/>
            <a:ext cx="0" cy="353587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6783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8" y="191376"/>
            <a:ext cx="819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4.2.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AuthServer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4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7925" tIns="38963" rIns="77925" bIns="38963" numCol="1" rtlCol="0" anchor="ctr" anchorCtr="0" compatLnSpc="1">
        <a:prstTxWarp prst="textNoShape">
          <a:avLst/>
        </a:prstTxWarp>
      </a:bodyPr>
      <a:lstStyle>
        <a:defPPr algn="ctr">
          <a:defRPr sz="700" b="1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62236</TotalTime>
  <Words>280</Words>
  <Application>Microsoft Office PowerPoint</Application>
  <PresentationFormat>화면 슬라이드 쇼(16:9)</PresentationFormat>
  <Paragraphs>101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굴림</vt:lpstr>
      <vt:lpstr>맑은 고딕</vt:lpstr>
      <vt:lpstr>Arial Black</vt:lpstr>
      <vt:lpstr>Consolas</vt:lpstr>
      <vt:lpstr>Times New Roman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SyncZone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IndieAPI 1부 - 개요</dc:title>
  <dc:subject/>
  <dc:creator>신동훈</dc:creator>
  <cp:lastModifiedBy>신동훈</cp:lastModifiedBy>
  <cp:revision>3482</cp:revision>
  <cp:lastPrinted>2015-03-26T07:24:12Z</cp:lastPrinted>
  <dcterms:created xsi:type="dcterms:W3CDTF">2002-05-10T08:01:46Z</dcterms:created>
  <dcterms:modified xsi:type="dcterms:W3CDTF">2015-11-20T07:59:11Z</dcterms:modified>
</cp:coreProperties>
</file>