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5" r:id="rId10"/>
    <p:sldId id="269" r:id="rId11"/>
    <p:sldId id="270" r:id="rId12"/>
    <p:sldId id="272" r:id="rId13"/>
    <p:sldId id="271" r:id="rId14"/>
    <p:sldId id="264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 autoAdjust="0"/>
    <p:restoredTop sz="94660"/>
  </p:normalViewPr>
  <p:slideViewPr>
    <p:cSldViewPr>
      <p:cViewPr varScale="1">
        <p:scale>
          <a:sx n="54" d="100"/>
          <a:sy n="54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록 권" userId="e26b87c281746f86" providerId="LiveId" clId="{797CE471-9541-49F8-9B3C-1DA234D1CB3F}"/>
    <pc:docChg chg="undo redo custSel modSld">
      <pc:chgData name="경록 권" userId="e26b87c281746f86" providerId="LiveId" clId="{797CE471-9541-49F8-9B3C-1DA234D1CB3F}" dt="2023-11-24T03:02:22.711" v="364" actId="255"/>
      <pc:docMkLst>
        <pc:docMk/>
      </pc:docMkLst>
      <pc:sldChg chg="modSp mod">
        <pc:chgData name="경록 권" userId="e26b87c281746f86" providerId="LiveId" clId="{797CE471-9541-49F8-9B3C-1DA234D1CB3F}" dt="2023-11-23T06:31:38.654" v="101" actId="20577"/>
        <pc:sldMkLst>
          <pc:docMk/>
          <pc:sldMk cId="0" sldId="258"/>
        </pc:sldMkLst>
        <pc:spChg chg="mod">
          <ac:chgData name="경록 권" userId="e26b87c281746f86" providerId="LiveId" clId="{797CE471-9541-49F8-9B3C-1DA234D1CB3F}" dt="2023-11-23T06:31:38.654" v="101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경록 권" userId="e26b87c281746f86" providerId="LiveId" clId="{797CE471-9541-49F8-9B3C-1DA234D1CB3F}" dt="2023-11-23T05:44:40.023" v="97" actId="1076"/>
          <ac:spMkLst>
            <pc:docMk/>
            <pc:sldMk cId="0" sldId="258"/>
            <ac:spMk id="19" creationId="{00000000-0000-0000-0000-000000000000}"/>
          </ac:spMkLst>
        </pc:spChg>
      </pc:sldChg>
      <pc:sldChg chg="addSp modSp mod">
        <pc:chgData name="경록 권" userId="e26b87c281746f86" providerId="LiveId" clId="{797CE471-9541-49F8-9B3C-1DA234D1CB3F}" dt="2023-11-24T03:02:22.711" v="364" actId="255"/>
        <pc:sldMkLst>
          <pc:docMk/>
          <pc:sldMk cId="0" sldId="260"/>
        </pc:sldMkLst>
        <pc:spChg chg="add mod">
          <ac:chgData name="경록 권" userId="e26b87c281746f86" providerId="LiveId" clId="{797CE471-9541-49F8-9B3C-1DA234D1CB3F}" dt="2023-11-24T03:02:10.786" v="360" actId="571"/>
          <ac:spMkLst>
            <pc:docMk/>
            <pc:sldMk cId="0" sldId="260"/>
            <ac:spMk id="26" creationId="{8F96ADF6-C248-447D-8E9A-E41648DFE636}"/>
          </ac:spMkLst>
        </pc:spChg>
        <pc:spChg chg="mod">
          <ac:chgData name="경록 권" userId="e26b87c281746f86" providerId="LiveId" clId="{797CE471-9541-49F8-9B3C-1DA234D1CB3F}" dt="2023-11-24T03:02:22.711" v="364" actId="255"/>
          <ac:spMkLst>
            <pc:docMk/>
            <pc:sldMk cId="0" sldId="260"/>
            <ac:spMk id="202" creationId="{1AA969CE-0F40-4EDB-A605-59434F10D79F}"/>
          </ac:spMkLst>
        </pc:spChg>
        <pc:spChg chg="mod">
          <ac:chgData name="경록 권" userId="e26b87c281746f86" providerId="LiveId" clId="{797CE471-9541-49F8-9B3C-1DA234D1CB3F}" dt="2023-11-24T03:02:22.711" v="364" actId="255"/>
          <ac:spMkLst>
            <pc:docMk/>
            <pc:sldMk cId="0" sldId="260"/>
            <ac:spMk id="203" creationId="{6851108A-7363-4261-BD3A-6F700009FDCA}"/>
          </ac:spMkLst>
        </pc:spChg>
        <pc:spChg chg="mod">
          <ac:chgData name="경록 권" userId="e26b87c281746f86" providerId="LiveId" clId="{797CE471-9541-49F8-9B3C-1DA234D1CB3F}" dt="2023-11-24T03:02:22.711" v="364" actId="255"/>
          <ac:spMkLst>
            <pc:docMk/>
            <pc:sldMk cId="0" sldId="260"/>
            <ac:spMk id="205" creationId="{3A0607B1-531B-4A01-90BE-95170FD839CE}"/>
          </ac:spMkLst>
        </pc:spChg>
        <pc:grpChg chg="mod">
          <ac:chgData name="경록 권" userId="e26b87c281746f86" providerId="LiveId" clId="{797CE471-9541-49F8-9B3C-1DA234D1CB3F}" dt="2023-11-24T03:00:19.633" v="334" actId="465"/>
          <ac:grpSpMkLst>
            <pc:docMk/>
            <pc:sldMk cId="0" sldId="260"/>
            <ac:grpSpMk id="197" creationId="{D7F4B6E7-935D-41F8-AAFF-0CA6351A5F61}"/>
          </ac:grpSpMkLst>
        </pc:grpChg>
        <pc:grpChg chg="mod">
          <ac:chgData name="경록 권" userId="e26b87c281746f86" providerId="LiveId" clId="{797CE471-9541-49F8-9B3C-1DA234D1CB3F}" dt="2023-11-24T03:00:19.633" v="334" actId="465"/>
          <ac:grpSpMkLst>
            <pc:docMk/>
            <pc:sldMk cId="0" sldId="260"/>
            <ac:grpSpMk id="1001" creationId="{00000000-0000-0000-0000-000000000000}"/>
          </ac:grpSpMkLst>
        </pc:grpChg>
        <pc:picChg chg="add mod">
          <ac:chgData name="경록 권" userId="e26b87c281746f86" providerId="LiveId" clId="{797CE471-9541-49F8-9B3C-1DA234D1CB3F}" dt="2023-11-24T03:02:12.670" v="362" actId="14100"/>
          <ac:picMkLst>
            <pc:docMk/>
            <pc:sldMk cId="0" sldId="260"/>
            <ac:picMk id="4" creationId="{960D5670-E96D-4BB0-9E46-A0E69C034E18}"/>
          </ac:picMkLst>
        </pc:picChg>
        <pc:picChg chg="add mod">
          <ac:chgData name="경록 권" userId="e26b87c281746f86" providerId="LiveId" clId="{797CE471-9541-49F8-9B3C-1DA234D1CB3F}" dt="2023-11-24T03:01:52.923" v="356" actId="1076"/>
          <ac:picMkLst>
            <pc:docMk/>
            <pc:sldMk cId="0" sldId="260"/>
            <ac:picMk id="6" creationId="{B8CC385B-3FCD-49DF-8D08-B3B62C7A93F6}"/>
          </ac:picMkLst>
        </pc:picChg>
        <pc:picChg chg="add mod">
          <ac:chgData name="경록 권" userId="e26b87c281746f86" providerId="LiveId" clId="{797CE471-9541-49F8-9B3C-1DA234D1CB3F}" dt="2023-11-24T03:01:43.665" v="354" actId="1076"/>
          <ac:picMkLst>
            <pc:docMk/>
            <pc:sldMk cId="0" sldId="260"/>
            <ac:picMk id="8" creationId="{2AAE0F69-2198-4341-83DF-1A478B46216C}"/>
          </ac:picMkLst>
        </pc:picChg>
        <pc:picChg chg="add mod">
          <ac:chgData name="경록 권" userId="e26b87c281746f86" providerId="LiveId" clId="{797CE471-9541-49F8-9B3C-1DA234D1CB3F}" dt="2023-11-24T03:00:52.509" v="341" actId="571"/>
          <ac:picMkLst>
            <pc:docMk/>
            <pc:sldMk cId="0" sldId="260"/>
            <ac:picMk id="22" creationId="{97DDAF3A-FF6B-48FA-8796-0264A92D10A8}"/>
          </ac:picMkLst>
        </pc:picChg>
        <pc:picChg chg="add mod">
          <ac:chgData name="경록 권" userId="e26b87c281746f86" providerId="LiveId" clId="{797CE471-9541-49F8-9B3C-1DA234D1CB3F}" dt="2023-11-24T03:00:52.509" v="341" actId="571"/>
          <ac:picMkLst>
            <pc:docMk/>
            <pc:sldMk cId="0" sldId="260"/>
            <ac:picMk id="23" creationId="{61801E4E-146D-4404-A5D3-5DED3D551FA6}"/>
          </ac:picMkLst>
        </pc:picChg>
        <pc:picChg chg="add mod">
          <ac:chgData name="경록 권" userId="e26b87c281746f86" providerId="LiveId" clId="{797CE471-9541-49F8-9B3C-1DA234D1CB3F}" dt="2023-11-24T03:00:52.509" v="341" actId="571"/>
          <ac:picMkLst>
            <pc:docMk/>
            <pc:sldMk cId="0" sldId="260"/>
            <ac:picMk id="24" creationId="{4020763E-8F97-4C71-8522-6BF546177382}"/>
          </ac:picMkLst>
        </pc:picChg>
        <pc:picChg chg="add mod">
          <ac:chgData name="경록 권" userId="e26b87c281746f86" providerId="LiveId" clId="{797CE471-9541-49F8-9B3C-1DA234D1CB3F}" dt="2023-11-24T03:00:55.228" v="344" actId="571"/>
          <ac:picMkLst>
            <pc:docMk/>
            <pc:sldMk cId="0" sldId="260"/>
            <ac:picMk id="25" creationId="{CE9C66A9-F5D2-41D7-993A-92DEB27B95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9A87E-D2AE-4DF5-94BC-8169771AE0B4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7876-4F7B-49F7-AC19-89C10B25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7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7876-4F7B-49F7-AC19-89C10B25CE2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95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7876-4F7B-49F7-AC19-89C10B25CE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3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7876-4F7B-49F7-AC19-89C10B25CE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3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7876-4F7B-49F7-AC19-89C10B25CE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5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7876-4F7B-49F7-AC19-89C10B25CE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3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7876-4F7B-49F7-AC19-89C10B25CE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4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7876-4F7B-49F7-AC19-89C10B25CE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9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3948186" y="5134354"/>
            <a:ext cx="10473469" cy="14286"/>
            <a:chOff x="-3948186" y="5134354"/>
            <a:chExt cx="10473469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948186" y="5134354"/>
              <a:ext cx="10473469" cy="1428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E6AA5E-753C-4E86-B691-2FDC39703DCB}"/>
              </a:ext>
            </a:extLst>
          </p:cNvPr>
          <p:cNvGrpSpPr/>
          <p:nvPr/>
        </p:nvGrpSpPr>
        <p:grpSpPr>
          <a:xfrm>
            <a:off x="0" y="2768455"/>
            <a:ext cx="19425934" cy="6706469"/>
            <a:chOff x="0" y="2768455"/>
            <a:chExt cx="19425934" cy="6706469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0" y="7948909"/>
              <a:ext cx="18318804" cy="14286"/>
              <a:chOff x="0" y="7948909"/>
              <a:chExt cx="18318804" cy="14286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7948909"/>
                <a:ext cx="18318804" cy="142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187282" y="5134354"/>
              <a:ext cx="10473469" cy="14286"/>
              <a:chOff x="8187282" y="5134354"/>
              <a:chExt cx="10473469" cy="1428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8187282" y="5134354"/>
                <a:ext cx="10473469" cy="142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431159" y="2768455"/>
              <a:ext cx="4887645" cy="5180454"/>
              <a:chOff x="13431159" y="2768455"/>
              <a:chExt cx="4887645" cy="518045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31159" y="2768455"/>
                <a:ext cx="4887645" cy="5180454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1961238" y="3018558"/>
              <a:ext cx="9598379" cy="9848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5800" dirty="0">
                  <a:solidFill>
                    <a:srgbClr val="000000"/>
                  </a:solidFill>
                  <a:latin typeface="Pretendard" pitchFamily="34" charset="0"/>
                  <a:cs typeface="Pretendard" pitchFamily="34" charset="0"/>
                </a:rPr>
                <a:t>Evan’s</a:t>
              </a:r>
              <a:endParaRPr lang="en-US" dirty="0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961238" y="4080343"/>
              <a:ext cx="14563745" cy="16927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0400" kern="0" spc="-100" dirty="0">
                  <a:solidFill>
                    <a:srgbClr val="000000"/>
                  </a:solidFill>
                  <a:latin typeface="Pretendard" pitchFamily="34" charset="0"/>
                  <a:cs typeface="Pretendard" pitchFamily="34" charset="0"/>
                </a:rPr>
                <a:t>PORTFOLIO</a:t>
              </a: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961238" y="8415687"/>
              <a:ext cx="2677495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3600" dirty="0">
                  <a:solidFill>
                    <a:srgbClr val="000000"/>
                  </a:solidFill>
                  <a:latin typeface="Pretendard" pitchFamily="34" charset="0"/>
                </a:rPr>
                <a:t>권경록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3975007" y="8415687"/>
              <a:ext cx="4235651" cy="4924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Pretendard" pitchFamily="34" charset="0"/>
                  <a:cs typeface="Pretendard" pitchFamily="34" charset="0"/>
                </a:rPr>
                <a:t>010.3019.6882</a:t>
              </a:r>
              <a:endParaRPr lang="en-US" dirty="0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3975007" y="8982481"/>
              <a:ext cx="5450927" cy="4924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Pretendard" pitchFamily="34" charset="0"/>
                </a:rPr>
                <a:t>kkr95103@gmail.com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64623" y="5169045"/>
            <a:ext cx="10556469" cy="14286"/>
            <a:chOff x="3864623" y="5169045"/>
            <a:chExt cx="1055646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64623" y="5169045"/>
              <a:ext cx="1055646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758682"/>
            <a:ext cx="9298944" cy="14694"/>
            <a:chOff x="9142857" y="7792277"/>
            <a:chExt cx="9298944" cy="14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7792277"/>
              <a:ext cx="9298944" cy="14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29608" y="2054204"/>
            <a:ext cx="18842990" cy="14694"/>
            <a:chOff x="-429608" y="2054204"/>
            <a:chExt cx="18842990" cy="14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29608" y="2054204"/>
              <a:ext cx="18842990" cy="1469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897359" y="2780393"/>
            <a:ext cx="45885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551421" y="2619658"/>
            <a:ext cx="7421737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회원 주문</a:t>
            </a:r>
            <a:r>
              <a:rPr lang="en-US" altLang="ko-KR" sz="2600" dirty="0">
                <a:solidFill>
                  <a:srgbClr val="000000"/>
                </a:solidFill>
                <a:latin typeface="Pretendard SemiBold" pitchFamily="34" charset="0"/>
              </a:rPr>
              <a:t>/</a:t>
            </a:r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비회원 주문</a:t>
            </a:r>
            <a:endParaRPr lang="en-US" sz="2600" dirty="0"/>
          </a:p>
        </p:txBody>
      </p:sp>
      <p:sp>
        <p:nvSpPr>
          <p:cNvPr id="24" name="Object 24"/>
          <p:cNvSpPr txBox="1"/>
          <p:nvPr/>
        </p:nvSpPr>
        <p:spPr>
          <a:xfrm>
            <a:off x="9527609" y="4543335"/>
            <a:ext cx="11453437" cy="64633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회원 주문에서는 장바구니나 상품에서 구매를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상품의 정보가 넘어오고 회원일 경우 할인된 금액을 보여주고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총금액을 보여줬습니다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배송시</a:t>
            </a:r>
            <a:r>
              <a:rPr lang="ko-KR" altLang="en-US" dirty="0"/>
              <a:t> 필요한 수령인이름과 전화번호</a:t>
            </a:r>
            <a:r>
              <a:rPr lang="en-US" altLang="ko-KR" dirty="0"/>
              <a:t>, </a:t>
            </a:r>
            <a:r>
              <a:rPr lang="ko-KR" altLang="en-US" dirty="0"/>
              <a:t>주소를 넣게 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 유효성 검사를 만들어서 넣었으며 </a:t>
            </a:r>
            <a:r>
              <a:rPr lang="ko-KR" altLang="en-US" dirty="0" err="1"/>
              <a:t>우편번호찾기는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카카오주소 </a:t>
            </a:r>
            <a:r>
              <a:rPr lang="en-US" altLang="ko-KR" b="1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가져다가</a:t>
            </a:r>
            <a:r>
              <a:rPr lang="ko-KR" altLang="en-US" dirty="0"/>
              <a:t> </a:t>
            </a:r>
            <a:r>
              <a:rPr lang="ko-KR" altLang="en-US" dirty="0" err="1"/>
              <a:t>썻습니다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주문시에는 주문가격에 따라 포인트도 쌓이게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비회원 시에는 주문자의 정보들도 적어 </a:t>
            </a:r>
            <a:r>
              <a:rPr lang="ko-KR" altLang="en-US" dirty="0" err="1"/>
              <a:t>넣어야합니다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</a:t>
            </a:r>
            <a:r>
              <a:rPr lang="en-US" altLang="ko-KR" dirty="0"/>
              <a:t>,</a:t>
            </a:r>
            <a:r>
              <a:rPr lang="ko-KR" altLang="en-US" dirty="0"/>
              <a:t>비회원시 메서드가 다르기 때문에 컨트롤러에서 </a:t>
            </a:r>
            <a:r>
              <a:rPr lang="en-US" altLang="ko-KR" dirty="0"/>
              <a:t>session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를 담고 </a:t>
            </a:r>
            <a:endParaRPr lang="en-US" altLang="ko-KR" dirty="0"/>
          </a:p>
          <a:p>
            <a:r>
              <a:rPr lang="ko-KR" altLang="en-US" dirty="0"/>
              <a:t>각각 필요한 메서드를 실행되게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05ADAF25-2D4D-4742-A0AD-F2432581A71A}"/>
              </a:ext>
            </a:extLst>
          </p:cNvPr>
          <p:cNvSpPr txBox="1"/>
          <p:nvPr/>
        </p:nvSpPr>
        <p:spPr>
          <a:xfrm>
            <a:off x="767565" y="360300"/>
            <a:ext cx="516742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DANAGA</a:t>
            </a:r>
          </a:p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컴퓨터구매사이트</a:t>
            </a:r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)</a:t>
            </a:r>
            <a:endParaRPr lang="en-US" altLang="ko-KR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4001E-499D-4C11-BCE0-65DBFD248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58" y="2324100"/>
            <a:ext cx="8497036" cy="73767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A0BD20-7290-40D5-B7B6-DDBCCFE26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990" y="5873897"/>
            <a:ext cx="2854604" cy="32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4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64623" y="5169045"/>
            <a:ext cx="10556469" cy="14286"/>
            <a:chOff x="3864623" y="5169045"/>
            <a:chExt cx="1055646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64623" y="5169045"/>
              <a:ext cx="1055646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758682"/>
            <a:ext cx="9298944" cy="14694"/>
            <a:chOff x="9142857" y="7792277"/>
            <a:chExt cx="9298944" cy="14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7792277"/>
              <a:ext cx="9298944" cy="14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29608" y="2054204"/>
            <a:ext cx="18842990" cy="14694"/>
            <a:chOff x="-429608" y="2054204"/>
            <a:chExt cx="18842990" cy="14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29608" y="2054204"/>
              <a:ext cx="18842990" cy="1469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897359" y="2780393"/>
            <a:ext cx="45885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551421" y="2619658"/>
            <a:ext cx="7421737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주문번호 발송</a:t>
            </a:r>
            <a:endParaRPr lang="en-US" sz="2600" dirty="0"/>
          </a:p>
        </p:txBody>
      </p:sp>
      <p:sp>
        <p:nvSpPr>
          <p:cNvPr id="24" name="Object 24"/>
          <p:cNvSpPr txBox="1"/>
          <p:nvPr/>
        </p:nvSpPr>
        <p:spPr>
          <a:xfrm>
            <a:off x="9527609" y="4543335"/>
            <a:ext cx="11453437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비회원시 주문번호를 기억하기 어렵기때문에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주문시에 작성한 이메일로 주문번호를 발송하게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이메일은 </a:t>
            </a:r>
            <a:r>
              <a:rPr lang="en-US" altLang="ko-KR" dirty="0" err="1"/>
              <a:t>GoogleEmail</a:t>
            </a:r>
            <a:r>
              <a:rPr lang="ko-KR" altLang="en-US" dirty="0"/>
              <a:t>을 사용하여 </a:t>
            </a:r>
            <a:r>
              <a:rPr lang="en-US" altLang="ko-KR" dirty="0"/>
              <a:t>rest</a:t>
            </a:r>
            <a:r>
              <a:rPr lang="ko-KR" altLang="en-US" dirty="0"/>
              <a:t>방식으로 보냈습니다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05ADAF25-2D4D-4742-A0AD-F2432581A71A}"/>
              </a:ext>
            </a:extLst>
          </p:cNvPr>
          <p:cNvSpPr txBox="1"/>
          <p:nvPr/>
        </p:nvSpPr>
        <p:spPr>
          <a:xfrm>
            <a:off x="767565" y="360300"/>
            <a:ext cx="516742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DANAGA</a:t>
            </a:r>
          </a:p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컴퓨터구매사이트</a:t>
            </a:r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)</a:t>
            </a:r>
            <a:endParaRPr lang="en-US" altLang="ko-KR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D1A57-8722-4DCA-BA1E-A06868AAC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2780393"/>
            <a:ext cx="5303980" cy="36960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D792FD-DE7F-4FD4-9D1D-66B9E4E6F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74" y="6646513"/>
            <a:ext cx="3029868" cy="32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9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64623" y="5169045"/>
            <a:ext cx="10556469" cy="14286"/>
            <a:chOff x="3864623" y="5169045"/>
            <a:chExt cx="1055646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64623" y="5169045"/>
              <a:ext cx="1055646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758682"/>
            <a:ext cx="9298944" cy="14694"/>
            <a:chOff x="9142857" y="7792277"/>
            <a:chExt cx="9298944" cy="14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7792277"/>
              <a:ext cx="9298944" cy="14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29608" y="2054204"/>
            <a:ext cx="18842990" cy="14694"/>
            <a:chOff x="-429608" y="2054204"/>
            <a:chExt cx="18842990" cy="14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29608" y="2054204"/>
              <a:ext cx="18842990" cy="1469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897359" y="2780393"/>
            <a:ext cx="45885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551421" y="2619658"/>
            <a:ext cx="7421737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주문목록</a:t>
            </a:r>
            <a:r>
              <a:rPr lang="en-US" altLang="ko-KR" sz="2600" dirty="0">
                <a:solidFill>
                  <a:srgbClr val="000000"/>
                </a:solidFill>
                <a:latin typeface="Pretendard SemiBold" pitchFamily="34" charset="0"/>
              </a:rPr>
              <a:t>,</a:t>
            </a:r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상세내역</a:t>
            </a:r>
            <a:r>
              <a:rPr lang="en-US" altLang="ko-KR" sz="2600" dirty="0">
                <a:solidFill>
                  <a:srgbClr val="000000"/>
                </a:solidFill>
                <a:latin typeface="Pretendard SemiBold" pitchFamily="34" charset="0"/>
              </a:rPr>
              <a:t>(</a:t>
            </a:r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회원</a:t>
            </a:r>
            <a:r>
              <a:rPr lang="en-US" altLang="ko-KR" sz="2600" dirty="0">
                <a:solidFill>
                  <a:srgbClr val="000000"/>
                </a:solidFill>
                <a:latin typeface="Pretendard SemiBold" pitchFamily="34" charset="0"/>
              </a:rPr>
              <a:t>)</a:t>
            </a:r>
            <a:endParaRPr lang="en-US" sz="2600" dirty="0"/>
          </a:p>
        </p:txBody>
      </p:sp>
      <p:sp>
        <p:nvSpPr>
          <p:cNvPr id="24" name="Object 24"/>
          <p:cNvSpPr txBox="1"/>
          <p:nvPr/>
        </p:nvSpPr>
        <p:spPr>
          <a:xfrm>
            <a:off x="9527609" y="4543335"/>
            <a:ext cx="1145343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회원의 경우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나의 주문내역에 들어가면 여태까지 주문한 내역들이 </a:t>
            </a:r>
            <a:r>
              <a:rPr lang="ko-KR" altLang="en-US" dirty="0" err="1"/>
              <a:t>보이게되고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아직 입금전이라면 취소 </a:t>
            </a:r>
            <a:r>
              <a:rPr lang="ko-KR" altLang="en-US" dirty="0" err="1"/>
              <a:t>클릭시</a:t>
            </a:r>
            <a:r>
              <a:rPr lang="ko-KR" altLang="en-US" dirty="0"/>
              <a:t> 주문상태가 취소로 변경됩니다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배송완료시에 환불버튼을 누르면 환불페이지로 이동하게 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관리자가 환불을 해주면 상태가 환불로 바뀌게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환불시에는 상품의 재고 또한 증가하게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05ADAF25-2D4D-4742-A0AD-F2432581A71A}"/>
              </a:ext>
            </a:extLst>
          </p:cNvPr>
          <p:cNvSpPr txBox="1"/>
          <p:nvPr/>
        </p:nvSpPr>
        <p:spPr>
          <a:xfrm>
            <a:off x="767565" y="360300"/>
            <a:ext cx="516742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DANAGA</a:t>
            </a:r>
          </a:p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컴퓨터구매사이트</a:t>
            </a:r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)</a:t>
            </a:r>
            <a:endParaRPr lang="en-US" altLang="ko-KR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5C8DAE-DD95-4640-89BD-D396868E3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122" y="6632510"/>
            <a:ext cx="6704969" cy="3327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A45702-81C9-44F5-B5CE-2A8B46E9AC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122" y="2315517"/>
            <a:ext cx="6719256" cy="45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9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64623" y="5169045"/>
            <a:ext cx="10556469" cy="14286"/>
            <a:chOff x="3864623" y="5169045"/>
            <a:chExt cx="1055646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64623" y="5169045"/>
              <a:ext cx="1055646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758682"/>
            <a:ext cx="9298944" cy="14694"/>
            <a:chOff x="9142857" y="7792277"/>
            <a:chExt cx="9298944" cy="14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7792277"/>
              <a:ext cx="9298944" cy="14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29608" y="2054204"/>
            <a:ext cx="18842990" cy="14694"/>
            <a:chOff x="-429608" y="2054204"/>
            <a:chExt cx="18842990" cy="14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29608" y="2054204"/>
              <a:ext cx="18842990" cy="1469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897359" y="2780393"/>
            <a:ext cx="45885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551421" y="2619658"/>
            <a:ext cx="7421737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주문목록</a:t>
            </a:r>
            <a:r>
              <a:rPr lang="en-US" altLang="ko-KR" sz="2600" dirty="0">
                <a:solidFill>
                  <a:srgbClr val="000000"/>
                </a:solidFill>
                <a:latin typeface="Pretendard SemiBold" pitchFamily="34" charset="0"/>
              </a:rPr>
              <a:t>,</a:t>
            </a:r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상세내역</a:t>
            </a:r>
            <a:r>
              <a:rPr lang="en-US" altLang="ko-KR" sz="2600" dirty="0">
                <a:solidFill>
                  <a:srgbClr val="000000"/>
                </a:solidFill>
                <a:latin typeface="Pretendard SemiBold" pitchFamily="34" charset="0"/>
              </a:rPr>
              <a:t>(</a:t>
            </a:r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</a:rPr>
              <a:t>비회원</a:t>
            </a:r>
            <a:r>
              <a:rPr lang="en-US" altLang="ko-KR" sz="2600" dirty="0">
                <a:solidFill>
                  <a:srgbClr val="000000"/>
                </a:solidFill>
                <a:latin typeface="Pretendard SemiBold" pitchFamily="34" charset="0"/>
              </a:rPr>
              <a:t>)</a:t>
            </a:r>
            <a:endParaRPr lang="en-US" sz="2600" dirty="0"/>
          </a:p>
        </p:txBody>
      </p:sp>
      <p:sp>
        <p:nvSpPr>
          <p:cNvPr id="24" name="Object 24"/>
          <p:cNvSpPr txBox="1"/>
          <p:nvPr/>
        </p:nvSpPr>
        <p:spPr>
          <a:xfrm>
            <a:off x="9527609" y="4543335"/>
            <a:ext cx="11453437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비회원의 경우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주문시에 발송한 주문번호를 가지고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주문자전화번호로 조회가 가능합니다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주문찾기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주문내역보기</a:t>
            </a:r>
            <a:r>
              <a:rPr lang="en-US" altLang="ko-KR" dirty="0"/>
              <a:t>, </a:t>
            </a:r>
            <a:r>
              <a:rPr lang="ko-KR" altLang="en-US" dirty="0"/>
              <a:t>주문상세보기까지 보이게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05ADAF25-2D4D-4742-A0AD-F2432581A71A}"/>
              </a:ext>
            </a:extLst>
          </p:cNvPr>
          <p:cNvSpPr txBox="1"/>
          <p:nvPr/>
        </p:nvSpPr>
        <p:spPr>
          <a:xfrm>
            <a:off x="767565" y="360300"/>
            <a:ext cx="516742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DANAGA</a:t>
            </a:r>
          </a:p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컴퓨터구매사이트</a:t>
            </a:r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)</a:t>
            </a:r>
            <a:endParaRPr lang="en-US" altLang="ko-KR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18DD51-0AAF-4F01-B25B-C67619064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226" y="2491449"/>
            <a:ext cx="7140559" cy="3467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D7A00A-9703-44D7-A0EE-E91DF1825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989" y="6119584"/>
            <a:ext cx="7107224" cy="3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5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73980" y="5039116"/>
            <a:ext cx="10473469" cy="14286"/>
            <a:chOff x="8473980" y="5039116"/>
            <a:chExt cx="1047346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8473980" y="5039116"/>
              <a:ext cx="1047346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61735" y="5183333"/>
            <a:ext cx="10473469" cy="14286"/>
            <a:chOff x="-661735" y="5183333"/>
            <a:chExt cx="10473469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661735" y="5183333"/>
              <a:ext cx="10473469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3571" y="3539776"/>
            <a:ext cx="4645914" cy="3317697"/>
            <a:chOff x="13703571" y="3539776"/>
            <a:chExt cx="4645914" cy="33176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03571" y="3539776"/>
              <a:ext cx="4645914" cy="33176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681" y="6847619"/>
            <a:ext cx="18318804" cy="14286"/>
            <a:chOff x="30681" y="6847619"/>
            <a:chExt cx="18318804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81" y="6847619"/>
              <a:ext cx="18318804" cy="142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80037" y="4763127"/>
            <a:ext cx="10380316" cy="27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02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감사합니다.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180037" y="7365187"/>
            <a:ext cx="267749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Pretendard" pitchFamily="34" charset="0"/>
              </a:rPr>
              <a:t>권경록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5180037" y="8208610"/>
            <a:ext cx="4235651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010.3019.6882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5180037" y="8670364"/>
            <a:ext cx="5450927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Pretendard" pitchFamily="34" charset="0"/>
              </a:rPr>
              <a:t>kkr95103@gmail.com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5180037" y="9132122"/>
            <a:ext cx="5450927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https://github.com/kkr95101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744048"/>
            <a:ext cx="18318804" cy="14286"/>
            <a:chOff x="0" y="3744048"/>
            <a:chExt cx="18318804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44048"/>
              <a:ext cx="1831880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07747" y="5134354"/>
            <a:ext cx="10473469" cy="14286"/>
            <a:chOff x="5707747" y="5134354"/>
            <a:chExt cx="10473469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707747" y="5134354"/>
              <a:ext cx="10473469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72428" y="5135714"/>
            <a:ext cx="10473469" cy="14286"/>
            <a:chOff x="-1572428" y="5135714"/>
            <a:chExt cx="10473469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1572428" y="5135714"/>
              <a:ext cx="1047346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36929" y="-3845887"/>
            <a:ext cx="6610207" cy="6610207"/>
            <a:chOff x="13736929" y="-3845887"/>
            <a:chExt cx="6610207" cy="66102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6929" y="-3845887"/>
              <a:ext cx="6610207" cy="661020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77443" y="5817125"/>
            <a:ext cx="3483772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경력 기술서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377443" y="7381713"/>
            <a:ext cx="5330159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  <a:latin typeface="Pretendard" pitchFamily="34" charset="0"/>
              </a:rPr>
              <a:t>보유기술</a:t>
            </a:r>
            <a:endParaRPr lang="en-US" altLang="ko-KR" sz="3200" dirty="0"/>
          </a:p>
        </p:txBody>
      </p:sp>
      <p:sp>
        <p:nvSpPr>
          <p:cNvPr id="16" name="Object 16"/>
          <p:cNvSpPr txBox="1"/>
          <p:nvPr/>
        </p:nvSpPr>
        <p:spPr>
          <a:xfrm>
            <a:off x="12806658" y="4725490"/>
            <a:ext cx="4963113" cy="5539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  <a:latin typeface="Pretendard" pitchFamily="34" charset="0"/>
              </a:rPr>
              <a:t>참여 프로젝트 목록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806658" y="5816175"/>
            <a:ext cx="5435393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프로젝트 기획 과정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806658" y="7144286"/>
            <a:ext cx="4869350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기술 보유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4686202" y="4496309"/>
            <a:ext cx="827839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u="sng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01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4686202" y="5820298"/>
            <a:ext cx="970182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u="sng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4686202" y="7144286"/>
            <a:ext cx="980825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u="sng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377443" y="4489964"/>
            <a:ext cx="2986980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자기소개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1994482" y="4491234"/>
            <a:ext cx="970182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u="sng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1994482" y="5817760"/>
            <a:ext cx="790201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u="sng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1994482" y="7144286"/>
            <a:ext cx="970182" cy="7914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000" u="sng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676563" y="561966"/>
            <a:ext cx="2852890" cy="9524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목차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7DA2D8-0B69-43FE-BCF0-2B5E1F4D2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436" y="70158"/>
            <a:ext cx="4128902" cy="54362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56958" y="5607864"/>
            <a:ext cx="18999630" cy="14286"/>
            <a:chOff x="-356958" y="5607864"/>
            <a:chExt cx="1899963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56958" y="5607864"/>
              <a:ext cx="1899963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28490" y="8104239"/>
            <a:ext cx="4991474" cy="14286"/>
            <a:chOff x="3628490" y="8104239"/>
            <a:chExt cx="4991474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628490" y="8104239"/>
              <a:ext cx="4991474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1377" y="5135714"/>
            <a:ext cx="10285714" cy="14286"/>
            <a:chOff x="7021377" y="5135714"/>
            <a:chExt cx="10285714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021377" y="5135714"/>
              <a:ext cx="10285714" cy="142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76563" y="6922674"/>
            <a:ext cx="5705781" cy="766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프로젝트 리더 경험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76563" y="7664196"/>
            <a:ext cx="500923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92405" indent="-97155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팀장으로서 책임을 가지고 임하였고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92405" indent="-97155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역할을 분배하는 과정에서 어려움이 있어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92405" indent="-97155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회의를 통해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정하였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192405" indent="-97155"/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92405" indent="-97155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맡은 역할을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수행하는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것이 어려운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92405" indent="-97155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팀원들을 다시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재배치시키고 맞춰가는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92405" indent="-97155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부분에서 갈등도 있었지만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각자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할 수 있는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92405" indent="-97155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위치에서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최선을 다해 준 덕분에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프로젝트를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192405" indent="-97155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훌륭하게 마칠 수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있었습니다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0058" y="6945758"/>
            <a:ext cx="686473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2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요식업 </a:t>
            </a:r>
            <a:r>
              <a:rPr lang="ko-KR" altLang="en-US" sz="2900" dirty="0" err="1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곱창집</a:t>
            </a:r>
            <a:r>
              <a:rPr lang="en-US" sz="2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운영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6770059" y="7664196"/>
            <a:ext cx="513560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과거에 곱창집을 운영하며 겪은 경험 중 하나는 판매 물량이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50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퍼센트 감소한 상황에서 매출을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100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퍼센트 증가시킨 일입니다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남들보다 빠른 행동력으로 다른 도축장으로 이동하여 여러 업체를 만나고나서 물량 확보 후   다른 가게들은 문닫고 쉴 때 우리 가게만 영업을 계속해 매출을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 증가시켰습니다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823639" y="6922674"/>
            <a:ext cx="748975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2900" dirty="0">
                <a:solidFill>
                  <a:srgbClr val="000000"/>
                </a:solidFill>
                <a:latin typeface="Pretendard SemiBold" pitchFamily="34" charset="0"/>
              </a:rPr>
              <a:t>배운 내용 실제 적용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823619" y="7664196"/>
            <a:ext cx="7299687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프로젝트에서 주문 페이지를 담당해 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백엔드에서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Spring Framework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의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controller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와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service, repository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등을 활용하여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CRUD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작업을 하여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주문이 갖고 있는 기능을 만들었습니다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</a:t>
            </a:r>
          </a:p>
          <a:p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또한 프론트 엔드에서는 템플릿을 이용하여 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큰 틀을 잡고 </a:t>
            </a:r>
            <a:r>
              <a:rPr lang="en-US" altLang="ko-KR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Thymeleaf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와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JavaScript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를 활용하는 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동시에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jQuery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를 사용하여 직관적인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인터페이스를 제공할 수 있도록 노력했습니다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 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76563" y="6217443"/>
            <a:ext cx="1358788" cy="932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01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6770057" y="6217442"/>
            <a:ext cx="1358788" cy="932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02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2823619" y="6217442"/>
            <a:ext cx="1358788" cy="932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03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676563" y="551877"/>
            <a:ext cx="2852890" cy="9625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자기소개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676563" y="1823629"/>
            <a:ext cx="13404128" cy="272382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5700" b="1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상어처럼 앞으로 끊임없이</a:t>
            </a:r>
            <a:endParaRPr lang="en-US" altLang="ko-KR" sz="5700" b="1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5700" b="1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나아가는 개발자</a:t>
            </a:r>
            <a:endParaRPr lang="en-US" altLang="ko-KR" sz="5700" b="1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5700" b="1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권경록</a:t>
            </a:r>
            <a:r>
              <a:rPr lang="en-US" sz="5700" b="1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입니다</a:t>
            </a:r>
            <a:r>
              <a:rPr lang="en-US" sz="5700" b="1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40195" y="5146462"/>
            <a:ext cx="10435043" cy="14286"/>
            <a:chOff x="5040195" y="5146462"/>
            <a:chExt cx="10435043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40195" y="5146462"/>
              <a:ext cx="10435043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49419" y="3881158"/>
            <a:ext cx="11972015" cy="14286"/>
            <a:chOff x="6419068" y="2979424"/>
            <a:chExt cx="11972015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068" y="2979424"/>
              <a:ext cx="11972015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6303" y="7443001"/>
            <a:ext cx="18528212" cy="14286"/>
            <a:chOff x="-116303" y="7443001"/>
            <a:chExt cx="18528212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6303" y="7443001"/>
              <a:ext cx="1852821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7976" y="5169045"/>
            <a:ext cx="10556469" cy="14286"/>
            <a:chOff x="1147976" y="5169045"/>
            <a:chExt cx="10556469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147976" y="5169045"/>
              <a:ext cx="10556469" cy="142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13741" y="551877"/>
            <a:ext cx="3938510" cy="9625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경력기술서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079931" y="631957"/>
            <a:ext cx="5705781" cy="771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900" b="1" dirty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EDUCATION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862571" y="631957"/>
            <a:ext cx="6783333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2018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상원</a:t>
            </a:r>
            <a:r>
              <a:rPr 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고등학교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졸업</a:t>
            </a:r>
          </a:p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2011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한국산업기술</a:t>
            </a:r>
            <a:r>
              <a:rPr 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대학교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나노광공학과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학사 입학</a:t>
            </a:r>
          </a:p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2015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한국산업기술</a:t>
            </a:r>
            <a:r>
              <a:rPr 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대학교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나노광공학과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자퇴</a:t>
            </a:r>
            <a:endParaRPr lang="en-US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2016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연세</a:t>
            </a:r>
            <a:r>
              <a:rPr 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대학교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(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원주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)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응용생명학과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학사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입학</a:t>
            </a:r>
          </a:p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2018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연세</a:t>
            </a:r>
            <a:r>
              <a:rPr 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대학교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(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원주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)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응용생명학과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학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사 졸업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079931" y="4556665"/>
            <a:ext cx="5705781" cy="771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900" b="1" dirty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EXPERIENCE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891146" y="4556665"/>
            <a:ext cx="6783333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2018.02~2021.12 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옛날한우곱창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실무운영</a:t>
            </a:r>
            <a:endParaRPr lang="en-US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2023.02~2023.05 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쿠팡로지스틱스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근무</a:t>
            </a:r>
            <a:endParaRPr lang="en-US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2023.04~2023.05 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아이티윌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웹 개발 입문과정 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2023.05~2023.11	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아이티윌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프로젝트 기반 자바 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핀테크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웹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			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개발자 양성 과정 수료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9931" y="8004952"/>
            <a:ext cx="5705781" cy="771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900" b="1" dirty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LICENSE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0862571" y="8004952"/>
            <a:ext cx="6783333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SQL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개발자자격증</a:t>
            </a:r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(2023.10)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35447" y="8004952"/>
            <a:ext cx="2176081" cy="7650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900" b="1" dirty="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INFO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2431339" y="8004952"/>
            <a:ext cx="5202501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1992.09.18</a:t>
            </a: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서울시 남부순환로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184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가길 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28</a:t>
            </a:r>
            <a:endParaRPr lang="en-US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010-3019-6882</a:t>
            </a:r>
          </a:p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</a:rPr>
              <a:t>kkr95103@gmail.com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33354" y="5363925"/>
            <a:ext cx="12065483" cy="14694"/>
            <a:chOff x="6419068" y="6687399"/>
            <a:chExt cx="12065483" cy="14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068" y="6687399"/>
              <a:ext cx="12065483" cy="1469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85170" y="551877"/>
            <a:ext cx="3938510" cy="9625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보유기술</a:t>
            </a:r>
            <a:endParaRPr lang="en-US" dirty="0"/>
          </a:p>
        </p:txBody>
      </p:sp>
      <p:grpSp>
        <p:nvGrpSpPr>
          <p:cNvPr id="1038" name="그룹 1038"/>
          <p:cNvGrpSpPr/>
          <p:nvPr/>
        </p:nvGrpSpPr>
        <p:grpSpPr>
          <a:xfrm>
            <a:off x="-501097" y="3103778"/>
            <a:ext cx="18842990" cy="14694"/>
            <a:chOff x="-501097" y="3103778"/>
            <a:chExt cx="18842990" cy="14694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01097" y="3103778"/>
              <a:ext cx="18842990" cy="14694"/>
            </a:xfrm>
            <a:prstGeom prst="rect">
              <a:avLst/>
            </a:prstGeom>
          </p:spPr>
        </p:pic>
      </p:grpSp>
      <p:grpSp>
        <p:nvGrpSpPr>
          <p:cNvPr id="1088" name="그룹 1088"/>
          <p:cNvGrpSpPr/>
          <p:nvPr/>
        </p:nvGrpSpPr>
        <p:grpSpPr>
          <a:xfrm>
            <a:off x="1147976" y="5169045"/>
            <a:ext cx="10556469" cy="14286"/>
            <a:chOff x="1147976" y="5169045"/>
            <a:chExt cx="10556469" cy="14286"/>
          </a:xfrm>
        </p:grpSpPr>
        <p:pic>
          <p:nvPicPr>
            <p:cNvPr id="280" name="Object 2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147976" y="5169045"/>
              <a:ext cx="10556469" cy="14286"/>
            </a:xfrm>
            <a:prstGeom prst="rect">
              <a:avLst/>
            </a:prstGeom>
          </p:spPr>
        </p:pic>
      </p:grpSp>
      <p:grpSp>
        <p:nvGrpSpPr>
          <p:cNvPr id="1089" name="그룹 1089"/>
          <p:cNvGrpSpPr/>
          <p:nvPr/>
        </p:nvGrpSpPr>
        <p:grpSpPr>
          <a:xfrm>
            <a:off x="13653333" y="-2150492"/>
            <a:ext cx="3093333" cy="6171429"/>
            <a:chOff x="13653333" y="-2150492"/>
            <a:chExt cx="3093333" cy="6171429"/>
          </a:xfrm>
        </p:grpSpPr>
        <p:pic>
          <p:nvPicPr>
            <p:cNvPr id="283" name="Object 28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3653333" y="-2150492"/>
              <a:ext cx="3093333" cy="6171429"/>
            </a:xfrm>
            <a:prstGeom prst="rect">
              <a:avLst/>
            </a:prstGeom>
          </p:spPr>
        </p:pic>
      </p:grpSp>
      <p:grpSp>
        <p:nvGrpSpPr>
          <p:cNvPr id="197" name="그룹 1001">
            <a:extLst>
              <a:ext uri="{FF2B5EF4-FFF2-40B4-BE49-F238E27FC236}">
                <a16:creationId xmlns:a16="http://schemas.microsoft.com/office/drawing/2014/main" id="{D7F4B6E7-935D-41F8-AAFF-0CA6351A5F61}"/>
              </a:ext>
            </a:extLst>
          </p:cNvPr>
          <p:cNvGrpSpPr/>
          <p:nvPr/>
        </p:nvGrpSpPr>
        <p:grpSpPr>
          <a:xfrm>
            <a:off x="6426210" y="7801156"/>
            <a:ext cx="12065483" cy="14694"/>
            <a:chOff x="6419068" y="6687399"/>
            <a:chExt cx="12065483" cy="14694"/>
          </a:xfrm>
        </p:grpSpPr>
        <p:pic>
          <p:nvPicPr>
            <p:cNvPr id="199" name="Object 2">
              <a:extLst>
                <a:ext uri="{FF2B5EF4-FFF2-40B4-BE49-F238E27FC236}">
                  <a16:creationId xmlns:a16="http://schemas.microsoft.com/office/drawing/2014/main" id="{BADFA4F3-C001-440F-B01F-54258CB0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068" y="6687399"/>
              <a:ext cx="12065483" cy="14694"/>
            </a:xfrm>
            <a:prstGeom prst="rect">
              <a:avLst/>
            </a:prstGeom>
          </p:spPr>
        </p:pic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1AA969CE-0F40-4EDB-A605-59434F10D79F}"/>
              </a:ext>
            </a:extLst>
          </p:cNvPr>
          <p:cNvSpPr txBox="1"/>
          <p:nvPr/>
        </p:nvSpPr>
        <p:spPr>
          <a:xfrm>
            <a:off x="6870155" y="3644386"/>
            <a:ext cx="1117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Back-End </a:t>
            </a:r>
            <a:endParaRPr lang="ko-KR" altLang="en-US" sz="30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851108A-7363-4261-BD3A-6F700009FDCA}"/>
              </a:ext>
            </a:extLst>
          </p:cNvPr>
          <p:cNvSpPr txBox="1"/>
          <p:nvPr/>
        </p:nvSpPr>
        <p:spPr>
          <a:xfrm>
            <a:off x="6753225" y="8262297"/>
            <a:ext cx="1117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Tools</a:t>
            </a:r>
            <a:endParaRPr lang="ko-KR" altLang="en-US" sz="30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A0607B1-531B-4A01-90BE-95170FD839CE}"/>
              </a:ext>
            </a:extLst>
          </p:cNvPr>
          <p:cNvSpPr txBox="1"/>
          <p:nvPr/>
        </p:nvSpPr>
        <p:spPr>
          <a:xfrm>
            <a:off x="6765489" y="5862632"/>
            <a:ext cx="1117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Front-End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0D5670-E96D-4BB0-9E46-A0E69C03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544" y="4292008"/>
            <a:ext cx="10236952" cy="6859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CC385B-3FCD-49DF-8D08-B3B62C7A93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6407" y="6710228"/>
            <a:ext cx="9891226" cy="577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AE0F69-2198-4341-83DF-1A478B4621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3811" y="8927698"/>
            <a:ext cx="9256418" cy="6428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9608" y="2054204"/>
            <a:ext cx="18842990" cy="14694"/>
            <a:chOff x="-429608" y="2054204"/>
            <a:chExt cx="18842990" cy="14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9608" y="2054204"/>
              <a:ext cx="18842990" cy="146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7976" y="5169045"/>
            <a:ext cx="10556469" cy="14286"/>
            <a:chOff x="1147976" y="5169045"/>
            <a:chExt cx="10556469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47976" y="5169045"/>
              <a:ext cx="10556469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2310" y="6261660"/>
            <a:ext cx="12257639" cy="14694"/>
            <a:chOff x="6419068" y="4108408"/>
            <a:chExt cx="12257639" cy="146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9068" y="4108408"/>
              <a:ext cx="12257639" cy="1469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67565" y="914298"/>
            <a:ext cx="516742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참여 프로젝트 목록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6652322" y="3672836"/>
            <a:ext cx="3364142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2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DANAGA</a:t>
            </a:r>
          </a:p>
          <a:p>
            <a:pPr algn="just"/>
            <a:r>
              <a:rPr lang="en-US" altLang="ko-KR" sz="2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(</a:t>
            </a:r>
            <a:r>
              <a:rPr lang="ko-KR" altLang="en-US" sz="2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컴퓨터구매사이트</a:t>
            </a:r>
            <a:r>
              <a:rPr lang="en-US" altLang="ko-KR" sz="2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)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768212" y="3521824"/>
            <a:ext cx="1902083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기간</a:t>
            </a:r>
          </a:p>
          <a:p>
            <a:r>
              <a:rPr lang="ko-KR" altLang="en-US" sz="1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개발 모티브</a:t>
            </a:r>
            <a:endParaRPr lang="en-US" sz="1900" dirty="0">
              <a:solidFill>
                <a:srgbClr val="000000"/>
              </a:solidFill>
              <a:latin typeface="Pretendard SemiBold" pitchFamily="34" charset="0"/>
              <a:cs typeface="Pretendard SemiBold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담당 역할</a:t>
            </a:r>
          </a:p>
          <a:p>
            <a:r>
              <a:rPr lang="en-US" sz="1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획득 역량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665434" y="3488487"/>
            <a:ext cx="6802006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2023.10.16~2023.11.14</a:t>
            </a: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운영중인 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다나와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모방 페이지</a:t>
            </a:r>
            <a:endParaRPr lang="en-US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주문파트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(Back-</a:t>
            </a:r>
            <a:r>
              <a:rPr lang="en-US" altLang="ko-KR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end,Front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-end)</a:t>
            </a: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주문프로세스에서의 과정</a:t>
            </a:r>
            <a:r>
              <a:rPr lang="en-US" altLang="ko-KR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협업</a:t>
            </a:r>
            <a:endParaRPr lang="en-US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5279" y="7992864"/>
            <a:ext cx="3364142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900" dirty="0">
                <a:solidFill>
                  <a:srgbClr val="000000"/>
                </a:solidFill>
                <a:latin typeface="Pretendard SemiBold" pitchFamily="34" charset="0"/>
              </a:rPr>
              <a:t>MYPROTEIN</a:t>
            </a:r>
          </a:p>
          <a:p>
            <a:pPr algn="just"/>
            <a:r>
              <a:rPr lang="en-US" sz="2900" dirty="0">
                <a:solidFill>
                  <a:srgbClr val="000000"/>
                </a:solidFill>
                <a:latin typeface="Pretendard SemiBold" pitchFamily="34" charset="0"/>
              </a:rPr>
              <a:t>(</a:t>
            </a:r>
            <a:r>
              <a:rPr lang="ko-KR" altLang="en-US" sz="2900" dirty="0">
                <a:solidFill>
                  <a:srgbClr val="000000"/>
                </a:solidFill>
                <a:latin typeface="Pretendard SemiBold" pitchFamily="34" charset="0"/>
              </a:rPr>
              <a:t>단백질구매사이트</a:t>
            </a:r>
            <a:r>
              <a:rPr lang="en-US" sz="2900" dirty="0">
                <a:solidFill>
                  <a:srgbClr val="000000"/>
                </a:solidFill>
                <a:latin typeface="Pretendard SemiBold" pitchFamily="34" charset="0"/>
              </a:rPr>
              <a:t>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768212" y="7597690"/>
            <a:ext cx="1902083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기간</a:t>
            </a:r>
          </a:p>
          <a:p>
            <a:r>
              <a:rPr lang="ko-KR" altLang="en-US" sz="1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개발 모티브</a:t>
            </a:r>
            <a:endParaRPr lang="en-US" sz="1900" dirty="0">
              <a:solidFill>
                <a:srgbClr val="000000"/>
              </a:solidFill>
              <a:latin typeface="Pretendard SemiBold" pitchFamily="34" charset="0"/>
              <a:cs typeface="Pretendard SemiBold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담당 역할</a:t>
            </a:r>
          </a:p>
          <a:p>
            <a:r>
              <a:rPr lang="en-US" sz="19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획득 역량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665434" y="7597690"/>
            <a:ext cx="6802006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2023.08.17~2023.08.25</a:t>
            </a: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운영중인 </a:t>
            </a:r>
            <a:r>
              <a:rPr lang="ko-KR" altLang="en-US" sz="19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마이프로틴</a:t>
            </a:r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모방 페이지</a:t>
            </a:r>
            <a:endParaRPr lang="en-US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장바구니</a:t>
            </a:r>
            <a:endParaRPr lang="en-US" altLang="ko-KR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9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팀장으로서 역할</a:t>
            </a:r>
            <a:endParaRPr lang="en-US" sz="19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796585" y="6254517"/>
            <a:ext cx="8425471" cy="14286"/>
            <a:chOff x="5903742" y="6296451"/>
            <a:chExt cx="8425471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903742" y="6296451"/>
              <a:ext cx="8425471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-429608" y="2054204"/>
            <a:ext cx="18842990" cy="14694"/>
            <a:chOff x="-429608" y="2054204"/>
            <a:chExt cx="18842990" cy="14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29608" y="2054204"/>
              <a:ext cx="18842990" cy="1469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67565" y="360300"/>
            <a:ext cx="516742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DANAGA</a:t>
            </a:r>
          </a:p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컴퓨터구매사이트</a:t>
            </a:r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)</a:t>
            </a:r>
            <a:endParaRPr lang="en-US" altLang="ko-KR" sz="3600" dirty="0"/>
          </a:p>
        </p:txBody>
      </p:sp>
      <p:sp>
        <p:nvSpPr>
          <p:cNvPr id="21" name="Object 21"/>
          <p:cNvSpPr txBox="1"/>
          <p:nvPr/>
        </p:nvSpPr>
        <p:spPr>
          <a:xfrm>
            <a:off x="9883072" y="2799037"/>
            <a:ext cx="45885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1582400" y="3467100"/>
            <a:ext cx="5183560" cy="44319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1,2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주차에 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Back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단을 마무리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,</a:t>
            </a: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3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주차에 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Front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단을 마무리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,</a:t>
            </a: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4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주차에 디버깅과 작업 마무리를 목표로 했습니다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</a:t>
            </a: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의외로 디버깅하는 과정에서 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필요로 하는 메서드가 발생되기도하고 예상하지 못한 오류들이 나와서 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각 파트끼리 협의를 통해 수정을 하고 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고쳤습니다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 </a:t>
            </a:r>
            <a:endParaRPr lang="en-US" sz="22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9D982B-26ED-4348-8A74-A97211DEF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2" y="3187419"/>
            <a:ext cx="10744200" cy="56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753ACB-0825-4CCA-AF7E-D844B89CEA7E}"/>
              </a:ext>
            </a:extLst>
          </p:cNvPr>
          <p:cNvSpPr txBox="1"/>
          <p:nvPr/>
        </p:nvSpPr>
        <p:spPr>
          <a:xfrm>
            <a:off x="433387" y="2614371"/>
            <a:ext cx="548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24004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09861" y="5148619"/>
            <a:ext cx="10556469" cy="14286"/>
            <a:chOff x="6909861" y="5148619"/>
            <a:chExt cx="1055646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6909861" y="5148619"/>
              <a:ext cx="10556469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29608" y="2082098"/>
            <a:ext cx="18842990" cy="14694"/>
            <a:chOff x="-429608" y="2082098"/>
            <a:chExt cx="18842990" cy="146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29608" y="2082098"/>
              <a:ext cx="18842990" cy="146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830438" y="2845554"/>
            <a:ext cx="4588592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900" dirty="0">
                <a:solidFill>
                  <a:srgbClr val="000000"/>
                </a:solidFill>
                <a:latin typeface="Pretendard SemiBold" pitchFamily="34" charset="0"/>
              </a:rPr>
              <a:t> </a:t>
            </a:r>
            <a:r>
              <a:rPr lang="ko-KR" altLang="en-US" sz="2900" dirty="0">
                <a:solidFill>
                  <a:srgbClr val="000000"/>
                </a:solidFill>
                <a:latin typeface="Pretendard SemiBold" pitchFamily="34" charset="0"/>
              </a:rPr>
              <a:t> 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830438" y="3581325"/>
            <a:ext cx="7086366" cy="5416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주문에서 필요한 테이블은 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Pretendard" pitchFamily="34" charset="0"/>
              </a:rPr>
              <a:t>Order 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 </a:t>
            </a:r>
            <a:r>
              <a:rPr lang="en-US" altLang="ko-KR" sz="2200" dirty="0" err="1">
                <a:solidFill>
                  <a:srgbClr val="000000"/>
                </a:solidFill>
                <a:latin typeface="Pretendard" pitchFamily="34" charset="0"/>
              </a:rPr>
              <a:t>OrderItem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Pretendard" pitchFamily="34" charset="0"/>
              </a:rPr>
              <a:t> Delivery , Refunds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총 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4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개를 만들었습니다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.</a:t>
            </a: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Order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-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 주문번호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가격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날짜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주문설명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상태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en-US" altLang="ko-KR" sz="2200" dirty="0" err="1">
                <a:solidFill>
                  <a:srgbClr val="000000"/>
                </a:solidFill>
                <a:latin typeface="Pretendard" pitchFamily="34" charset="0"/>
              </a:rPr>
              <a:t>OrderItem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- 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주문수량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주문번호 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상품번호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Delivery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–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 이름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전화번호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주소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Refund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–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 환불사유</a:t>
            </a:r>
            <a:r>
              <a:rPr lang="en-US" altLang="ko-KR" sz="2200" dirty="0">
                <a:solidFill>
                  <a:srgbClr val="000000"/>
                </a:solidFill>
                <a:latin typeface="Pretendard" pitchFamily="34" charset="0"/>
              </a:rPr>
              <a:t>,</a:t>
            </a:r>
            <a:r>
              <a:rPr lang="ko-KR" altLang="en-US" sz="2200" dirty="0">
                <a:solidFill>
                  <a:srgbClr val="000000"/>
                </a:solidFill>
                <a:latin typeface="Pretendard" pitchFamily="34" charset="0"/>
              </a:rPr>
              <a:t>계좌번호</a:t>
            </a:r>
            <a:endParaRPr lang="en-US" altLang="ko-KR" sz="22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altLang="ko-KR" sz="1900" dirty="0">
              <a:solidFill>
                <a:srgbClr val="000000"/>
              </a:solidFill>
              <a:latin typeface="Pretendard" pitchFamily="34" charset="0"/>
            </a:endParaRPr>
          </a:p>
          <a:p>
            <a:endParaRPr lang="en-US" altLang="ko-KR" sz="1900" dirty="0">
              <a:solidFill>
                <a:srgbClr val="000000"/>
              </a:solidFill>
              <a:latin typeface="Pretendard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B7A1F8-CD79-4C05-BF8A-D2B650BA9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28" y="3365113"/>
            <a:ext cx="11567442" cy="6162269"/>
          </a:xfrm>
          <a:prstGeom prst="rect">
            <a:avLst/>
          </a:prstGeom>
        </p:spPr>
      </p:pic>
      <p:sp>
        <p:nvSpPr>
          <p:cNvPr id="27" name="Object 20">
            <a:extLst>
              <a:ext uri="{FF2B5EF4-FFF2-40B4-BE49-F238E27FC236}">
                <a16:creationId xmlns:a16="http://schemas.microsoft.com/office/drawing/2014/main" id="{B660E033-0476-4365-BC24-DAE0DB80B5B4}"/>
              </a:ext>
            </a:extLst>
          </p:cNvPr>
          <p:cNvSpPr txBox="1"/>
          <p:nvPr/>
        </p:nvSpPr>
        <p:spPr>
          <a:xfrm>
            <a:off x="767565" y="360300"/>
            <a:ext cx="516742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DANAGA</a:t>
            </a:r>
          </a:p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컴퓨터구매사이트</a:t>
            </a:r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)</a:t>
            </a:r>
            <a:endParaRPr lang="en-US" altLang="ko-KR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E8ED7A-86B9-4F60-83DE-040AE9BB0F87}"/>
              </a:ext>
            </a:extLst>
          </p:cNvPr>
          <p:cNvSpPr txBox="1"/>
          <p:nvPr/>
        </p:nvSpPr>
        <p:spPr>
          <a:xfrm>
            <a:off x="433387" y="2614371"/>
            <a:ext cx="548083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프로젝트</a:t>
            </a:r>
            <a:r>
              <a:rPr lang="en-US" altLang="ko-KR" sz="3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ERD</a:t>
            </a:r>
            <a:endParaRPr lang="en-US" altLang="ko-KR" sz="3200" dirty="0"/>
          </a:p>
          <a:p>
            <a:endParaRPr lang="ko-KR" alt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64623" y="5169045"/>
            <a:ext cx="10556469" cy="14286"/>
            <a:chOff x="3864623" y="5169045"/>
            <a:chExt cx="1055646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64623" y="5169045"/>
              <a:ext cx="1055646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758682"/>
            <a:ext cx="9298944" cy="14694"/>
            <a:chOff x="9142857" y="7792277"/>
            <a:chExt cx="9298944" cy="146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7792277"/>
              <a:ext cx="9298944" cy="14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29608" y="2054204"/>
            <a:ext cx="18842990" cy="14694"/>
            <a:chOff x="-429608" y="2054204"/>
            <a:chExt cx="18842990" cy="14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29608" y="2054204"/>
              <a:ext cx="18842990" cy="1469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897359" y="2780393"/>
            <a:ext cx="45885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551421" y="2619658"/>
            <a:ext cx="7421737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Entity </a:t>
            </a:r>
            <a:r>
              <a:rPr lang="ko-KR" altLang="en-US" sz="2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설정</a:t>
            </a:r>
            <a:endParaRPr lang="en-US" sz="2600" dirty="0"/>
          </a:p>
        </p:txBody>
      </p:sp>
      <p:sp>
        <p:nvSpPr>
          <p:cNvPr id="24" name="Object 24"/>
          <p:cNvSpPr txBox="1"/>
          <p:nvPr/>
        </p:nvSpPr>
        <p:spPr>
          <a:xfrm>
            <a:off x="9541896" y="4570358"/>
            <a:ext cx="11453437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JPA</a:t>
            </a:r>
            <a:r>
              <a:rPr lang="ko-KR" altLang="en-US" dirty="0"/>
              <a:t> 기술을 활용하여 </a:t>
            </a:r>
            <a:endParaRPr lang="en-US" altLang="ko-KR" dirty="0"/>
          </a:p>
          <a:p>
            <a:r>
              <a:rPr lang="ko-KR" altLang="en-US" dirty="0"/>
              <a:t>테이블을 구성하고 컬럼에 필요한 조건들을 기술한 뒤에 </a:t>
            </a:r>
            <a:endParaRPr lang="en-US" altLang="ko-KR" dirty="0"/>
          </a:p>
          <a:p>
            <a:r>
              <a:rPr lang="ko-KR" altLang="en-US" dirty="0" err="1"/>
              <a:t>테이블간의</a:t>
            </a:r>
            <a:r>
              <a:rPr lang="ko-KR" altLang="en-US" dirty="0"/>
              <a:t> 관계설정을 하여 보다 쉽게 자동으로 쿼리문을 만들게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같은 경우에는 주문번호로 하게 만들었고 </a:t>
            </a:r>
            <a:r>
              <a:rPr lang="en-US" altLang="ko-KR" dirty="0"/>
              <a:t>sequence</a:t>
            </a:r>
            <a:r>
              <a:rPr lang="ko-KR" altLang="en-US" dirty="0"/>
              <a:t>를 줘서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씩 자동증가 되게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Delivery</a:t>
            </a:r>
            <a:r>
              <a:rPr lang="ko-KR" altLang="en-US" dirty="0"/>
              <a:t>는 </a:t>
            </a:r>
            <a:r>
              <a:rPr lang="en-US" altLang="ko-KR" dirty="0" err="1"/>
              <a:t>OneToOne</a:t>
            </a:r>
            <a:r>
              <a:rPr lang="en-US" altLang="ko-KR" dirty="0"/>
              <a:t> , </a:t>
            </a:r>
          </a:p>
          <a:p>
            <a:r>
              <a:rPr lang="en-US" altLang="ko-KR" dirty="0"/>
              <a:t>Refund</a:t>
            </a:r>
            <a:r>
              <a:rPr lang="ko-KR" altLang="en-US" dirty="0"/>
              <a:t>도 </a:t>
            </a:r>
            <a:r>
              <a:rPr lang="en-US" altLang="ko-KR" dirty="0" err="1"/>
              <a:t>OneToOne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OrderItems</a:t>
            </a:r>
            <a:r>
              <a:rPr lang="ko-KR" altLang="en-US" dirty="0"/>
              <a:t>는 </a:t>
            </a:r>
            <a:r>
              <a:rPr lang="en-US" altLang="ko-KR" dirty="0" err="1"/>
              <a:t>OneToMany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Member</a:t>
            </a:r>
            <a:r>
              <a:rPr lang="ko-KR" altLang="en-US" dirty="0"/>
              <a:t>는 </a:t>
            </a:r>
            <a:r>
              <a:rPr lang="en-US" altLang="ko-KR" dirty="0" err="1"/>
              <a:t>ManyToOne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어노테이션으로</a:t>
            </a:r>
            <a:r>
              <a:rPr lang="ko-KR" altLang="en-US" dirty="0"/>
              <a:t> 각각 관계를 설정하였습니다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toResponseEntity</a:t>
            </a:r>
            <a:r>
              <a:rPr lang="ko-KR" altLang="en-US" dirty="0"/>
              <a:t>는 </a:t>
            </a:r>
            <a:r>
              <a:rPr lang="en-US" altLang="ko-KR" dirty="0"/>
              <a:t>builder</a:t>
            </a:r>
            <a:r>
              <a:rPr lang="ko-KR" altLang="en-US" dirty="0"/>
              <a:t>를 사용하여 </a:t>
            </a:r>
            <a:r>
              <a:rPr lang="en-US" altLang="ko-KR" dirty="0" err="1"/>
              <a:t>OrdersDto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Orders</a:t>
            </a:r>
            <a:r>
              <a:rPr lang="ko-KR" altLang="en-US" dirty="0"/>
              <a:t>로 변환되게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49873-7365-43BB-8C11-FA66B4ADF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295685"/>
            <a:ext cx="8625281" cy="36168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FD3984-26D8-447E-AA50-B77F9BDFB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6076261"/>
            <a:ext cx="8643938" cy="4109631"/>
          </a:xfrm>
          <a:prstGeom prst="rect">
            <a:avLst/>
          </a:prstGeom>
        </p:spPr>
      </p:pic>
      <p:sp>
        <p:nvSpPr>
          <p:cNvPr id="27" name="Object 20">
            <a:extLst>
              <a:ext uri="{FF2B5EF4-FFF2-40B4-BE49-F238E27FC236}">
                <a16:creationId xmlns:a16="http://schemas.microsoft.com/office/drawing/2014/main" id="{05ADAF25-2D4D-4742-A0AD-F2432581A71A}"/>
              </a:ext>
            </a:extLst>
          </p:cNvPr>
          <p:cNvSpPr txBox="1"/>
          <p:nvPr/>
        </p:nvSpPr>
        <p:spPr>
          <a:xfrm>
            <a:off x="767565" y="360300"/>
            <a:ext cx="5167425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DANAGA</a:t>
            </a:r>
          </a:p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컴퓨터구매사이트</a:t>
            </a:r>
            <a:r>
              <a:rPr lang="en-US" altLang="ko-KR" sz="36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)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2367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694</Words>
  <Application>Microsoft Office PowerPoint</Application>
  <PresentationFormat>사용자 지정</PresentationFormat>
  <Paragraphs>213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Pretendard</vt:lpstr>
      <vt:lpstr>Pretendard Medium</vt:lpstr>
      <vt:lpstr>Pretendard SemiBold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경록 권</cp:lastModifiedBy>
  <cp:revision>32</cp:revision>
  <dcterms:created xsi:type="dcterms:W3CDTF">2023-11-23T13:20:19Z</dcterms:created>
  <dcterms:modified xsi:type="dcterms:W3CDTF">2023-12-01T10:42:58Z</dcterms:modified>
</cp:coreProperties>
</file>