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90"/>
  </p:normalViewPr>
  <p:slideViewPr>
    <p:cSldViewPr snapToGrid="0">
      <p:cViewPr varScale="1">
        <p:scale>
          <a:sx n="147" d="100"/>
          <a:sy n="147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AF18-5ABD-47A3-80E0-AF47D46B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D4EA-4E6B-9570-5073-630E4072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3C44-AA71-A027-6AD0-7D56FAE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48C-9B30-1F32-E0CB-F6C33360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B695-727E-AF28-22A7-6609022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19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921-D4E4-512D-D4D2-2A7FD8F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3DC9-AC8B-FAC1-10FB-169F7F8D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5B0-EB2E-D8B0-768B-A605C5F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9695-DDBF-D8B9-014E-4CC2A32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73A4-8610-AB4F-1604-4F35B813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67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AD0A-6A31-FC72-A78B-EBE0E5E8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F310-FC23-692C-BBB7-DEA2D8C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B711-C254-19A6-B618-0B349A23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D9A5-18A5-186D-33D9-8EC737F8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57B-4E4A-73A3-789F-3FD67D5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8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BE-5B99-1611-4747-E49BF5EC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E43F-DCC4-1BA6-E181-181181D6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273-3060-EA5A-76FE-7556F71F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741-1C7C-9FBB-CD2E-0DAC8201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5BF1-3B59-4728-0A59-7D4377D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0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0EA-359E-FBBE-A0B1-44D20814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2565-C584-01AD-C789-B36D3155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F4FE-BF31-E5B1-0287-8BC3EFB8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8949-43F0-B9E8-7A43-4F5056FB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56EC-B6C1-DD48-8197-B62DDFA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9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BC8D-35DB-084E-5299-D2033C1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0F13-6D66-FB86-37BA-0BBA5991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F87-FF9C-CDC1-0F9B-D48E1AD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96FC8-CFC4-867F-E8B1-F07B53F5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2518-809E-B73B-4902-1341EA1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9831-7A8F-02AF-2080-E970B6B4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31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452-6029-80A6-E415-8EE7477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EA-F1C0-09FE-98CD-01173B0C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9DC1-5EEE-8DBD-829F-7383A60B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7FDF8-E0F3-E639-D7C4-5AD04EA3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3B74-BCE4-35FE-BA34-85475A0B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A797-1445-6911-0223-4C49FC7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72673-855E-7007-BFF5-5528589D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E2646-1018-09D0-4F35-BC4DD37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1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D5E-248B-9389-A067-886D78C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274F-8B9E-7392-784B-A360AAC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CAE9B-9BEA-C94C-399F-82F3577C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F497-4F36-D759-4EA0-64A1F99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1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CB-5F4A-476E-1474-B9B3004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4FA8-8977-4A60-AD3B-7F3D826E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F27F0-20E7-9C05-B166-71B415F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05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AFB-CBE2-1A2C-9C28-0B23062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416-D8D4-7495-FEB7-BF7E169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3265-F61B-F113-4A0F-BB2B016D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57EC-7C0B-EE33-6F65-E299A530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BD1-2D7F-913D-7B1D-667831E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4E0-D786-9E93-101C-29DBA8A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6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E04-5404-5281-1041-B71DE911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D397E-1C10-106C-197A-E9AA4CDF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9390-CF1A-6B33-C07B-5561A51B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313C-0C9C-C56A-BF22-355C50D9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48E4-986C-1C23-DBA0-80A07B5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5FBD-E642-0A23-91E0-5EE8A8D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4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1A133-CAE2-4F53-E631-641C633A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F6EC-3047-E7ED-7C36-B36A6B44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B1E9-8595-8DB3-29E1-A5C4D09E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F66-8746-1246-B91D-4C57C954E106}" type="datetimeFigureOut">
              <a:rPr lang="en-TW" smtClean="0"/>
              <a:t>2025/1/15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6D2-EF73-A571-A00E-C76422B2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57E1-E50D-DEDD-3CFE-F39B820E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83160-636B-415E-985E-610453E3865B}"/>
              </a:ext>
            </a:extLst>
          </p:cNvPr>
          <p:cNvSpPr txBox="1"/>
          <p:nvPr/>
        </p:nvSpPr>
        <p:spPr>
          <a:xfrm>
            <a:off x="5223325" y="330506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Linux Boot Flow</a:t>
            </a:r>
          </a:p>
        </p:txBody>
      </p:sp>
    </p:spTree>
    <p:extLst>
      <p:ext uri="{BB962C8B-B14F-4D97-AF65-F5344CB8AC3E}">
        <p14:creationId xmlns:p14="http://schemas.microsoft.com/office/powerpoint/2010/main" val="157248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</dc:creator>
  <cp:lastModifiedBy>Raman</cp:lastModifiedBy>
  <cp:revision>2</cp:revision>
  <dcterms:created xsi:type="dcterms:W3CDTF">2025-01-15T01:22:51Z</dcterms:created>
  <dcterms:modified xsi:type="dcterms:W3CDTF">2025-01-15T01:24:32Z</dcterms:modified>
</cp:coreProperties>
</file>