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4"/>
    <p:restoredTop sz="94690"/>
  </p:normalViewPr>
  <p:slideViewPr>
    <p:cSldViewPr snapToGrid="0">
      <p:cViewPr varScale="1">
        <p:scale>
          <a:sx n="149" d="100"/>
          <a:sy n="149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AF18-5ABD-47A3-80E0-AF47D46B7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CD4EA-4E6B-9570-5073-630E4072D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3C44-AA71-A027-6AD0-7D56FAEF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D48C-9B30-1F32-E0CB-F6C33360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B695-727E-AF28-22A7-66090228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190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2921-D4E4-512D-D4D2-2A7FD8F3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83DC9-AC8B-FAC1-10FB-169F7F8D9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95B0-EB2E-D8B0-768B-A605C5F9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9695-DDBF-D8B9-014E-4CC2A32D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273A4-8610-AB4F-1604-4F35B813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679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3AD0A-6A31-FC72-A78B-EBE0E5E8B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7F310-FC23-692C-BBB7-DEA2D8CE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B711-C254-19A6-B618-0B349A23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D9A5-18A5-186D-33D9-8EC737F8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857B-4E4A-73A3-789F-3FD67D5D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68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64BE-5B99-1611-4747-E49BF5EC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E43F-DCC4-1BA6-E181-181181D6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A273-3060-EA5A-76FE-7556F71F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D741-1C7C-9FBB-CD2E-0DAC8201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E5BF1-3B59-4728-0A59-7D4377D1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03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50EA-359E-FBBE-A0B1-44D20814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2565-C584-01AD-C789-B36D3155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F4FE-BF31-E5B1-0287-8BC3EFB8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8949-43F0-B9E8-7A43-4F5056FB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56EC-B6C1-DD48-8197-B62DDFA4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8199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BC8D-35DB-084E-5299-D2033C19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0F13-6D66-FB86-37BA-0BBA5991E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CF87-FF9C-CDC1-0F9B-D48E1ADD0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96FC8-CFC4-867F-E8B1-F07B53F5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2518-809E-B73B-4902-1341EA1F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9831-7A8F-02AF-2080-E970B6B4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631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3452-6029-80A6-E415-8EE74775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50EA-F1C0-09FE-98CD-01173B0C5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39DC1-5EEE-8DBD-829F-7383A60B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7FDF8-E0F3-E639-D7C4-5AD04EA3C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83B74-BCE4-35FE-BA34-85475A0B0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CA797-1445-6911-0223-4C49FC7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72673-855E-7007-BFF5-5528589D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E2646-1018-09D0-4F35-BC4DD372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1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DD5E-248B-9389-A067-886D78C2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9274F-8B9E-7392-784B-A360AAC0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CAE9B-9BEA-C94C-399F-82F3577C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7F497-4F36-D759-4EA0-64A1F996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419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7C7CB-5F4A-476E-1474-B9B30042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F4FA8-8977-4A60-AD3B-7F3D826E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F27F0-20E7-9C05-B166-71B415F8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05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DAFB-CBE2-1A2C-9C28-0B23062B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8416-D8D4-7495-FEB7-BF7E1695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93265-F61B-F113-4A0F-BB2B016D7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57EC-7C0B-EE33-6F65-E299A530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B0BD1-2D7F-913D-7B1D-667831E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D4E0-D786-9E93-101C-29DBA8A8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56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CE04-5404-5281-1041-B71DE911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D397E-1C10-106C-197A-E9AA4CDF9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A9390-CF1A-6B33-C07B-5561A51B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2313C-0C9C-C56A-BF22-355C50D9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48E4-986C-1C23-DBA0-80A07B5E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85FBD-E642-0A23-91E0-5EE8A8D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349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1A133-CAE2-4F53-E631-641C633A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7F6EC-3047-E7ED-7C36-B36A6B44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B1E9-8595-8DB3-29E1-A5C4D09E6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46D2-EF73-A571-A00E-C76422B21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157E1-E50D-DEDD-3CFE-F39B820E6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7628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C8DAAD-D781-D6F9-C6A6-F305E65E2275}"/>
              </a:ext>
            </a:extLst>
          </p:cNvPr>
          <p:cNvSpPr/>
          <p:nvPr/>
        </p:nvSpPr>
        <p:spPr>
          <a:xfrm>
            <a:off x="3580692" y="2955776"/>
            <a:ext cx="820395" cy="9464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sz="800" dirty="0"/>
              <a:t>Container- 1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5348C8E-FFEC-51FF-6E0F-9E0767ECF04A}"/>
              </a:ext>
            </a:extLst>
          </p:cNvPr>
          <p:cNvSpPr/>
          <p:nvPr/>
        </p:nvSpPr>
        <p:spPr>
          <a:xfrm>
            <a:off x="4401087" y="2955775"/>
            <a:ext cx="820395" cy="9464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sz="800" dirty="0"/>
              <a:t>Container- 1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3E658C-B163-11F4-E6A7-1B87A947E791}"/>
              </a:ext>
            </a:extLst>
          </p:cNvPr>
          <p:cNvSpPr/>
          <p:nvPr/>
        </p:nvSpPr>
        <p:spPr>
          <a:xfrm>
            <a:off x="6433553" y="2955775"/>
            <a:ext cx="820395" cy="9464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sz="800" dirty="0"/>
              <a:t>Hub</a:t>
            </a:r>
          </a:p>
          <a:p>
            <a:pPr algn="ctr"/>
            <a:r>
              <a:rPr lang="en-TW" sz="800" dirty="0"/>
              <a:t>(Registry)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E8CD56F-2F21-CE30-17F4-98D4A4D838DD}"/>
              </a:ext>
            </a:extLst>
          </p:cNvPr>
          <p:cNvSpPr/>
          <p:nvPr/>
        </p:nvSpPr>
        <p:spPr>
          <a:xfrm>
            <a:off x="3580692" y="2385880"/>
            <a:ext cx="820395" cy="379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sz="800" dirty="0"/>
              <a:t>Image - 1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712C30-95F4-DA84-02B3-9CEDA2221A71}"/>
              </a:ext>
            </a:extLst>
          </p:cNvPr>
          <p:cNvSpPr/>
          <p:nvPr/>
        </p:nvSpPr>
        <p:spPr>
          <a:xfrm>
            <a:off x="4401086" y="2385880"/>
            <a:ext cx="820395" cy="379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sz="800" dirty="0"/>
              <a:t>Image - 2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8DBFB-32F2-C274-0B54-30E8D335E513}"/>
              </a:ext>
            </a:extLst>
          </p:cNvPr>
          <p:cNvSpPr/>
          <p:nvPr/>
        </p:nvSpPr>
        <p:spPr>
          <a:xfrm>
            <a:off x="6433553" y="2385880"/>
            <a:ext cx="820395" cy="379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sz="800" dirty="0"/>
              <a:t>Images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FD51E37-0327-B7B5-6EA1-5DBEC9162F5B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5417321" y="959449"/>
            <a:ext cx="12700" cy="285286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B7E457A6-FB60-2319-6B24-50921385011D}"/>
              </a:ext>
            </a:extLst>
          </p:cNvPr>
          <p:cNvCxnSpPr>
            <a:cxnSpLocks/>
            <a:stCxn id="8" idx="0"/>
            <a:endCxn id="7" idx="0"/>
          </p:cNvCxnSpPr>
          <p:nvPr/>
        </p:nvCxnSpPr>
        <p:spPr>
          <a:xfrm rot="16200000" flipV="1">
            <a:off x="5827518" y="1369646"/>
            <a:ext cx="12700" cy="2032467"/>
          </a:xfrm>
          <a:prstGeom prst="curvedConnector3">
            <a:avLst>
              <a:gd name="adj1" fmla="val 146351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4028B6-13B6-E3E6-6168-AA5AF1D6EF32}"/>
              </a:ext>
            </a:extLst>
          </p:cNvPr>
          <p:cNvCxnSpPr>
            <a:stCxn id="6" idx="2"/>
            <a:endCxn id="2" idx="0"/>
          </p:cNvCxnSpPr>
          <p:nvPr/>
        </p:nvCxnSpPr>
        <p:spPr>
          <a:xfrm>
            <a:off x="3990890" y="2765810"/>
            <a:ext cx="0" cy="189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F22135-69F2-1C9D-D993-88F8B842FC32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4811284" y="2765810"/>
            <a:ext cx="1" cy="18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6B7648-69A3-437C-D0F3-4C1E456B36DE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6843751" y="2765810"/>
            <a:ext cx="0" cy="18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87B597D-E1C3-6009-60FD-B1FE714DCF93}"/>
              </a:ext>
            </a:extLst>
          </p:cNvPr>
          <p:cNvSpPr/>
          <p:nvPr/>
        </p:nvSpPr>
        <p:spPr>
          <a:xfrm>
            <a:off x="3606330" y="4092187"/>
            <a:ext cx="1615151" cy="379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sz="800" dirty="0"/>
              <a:t>Compose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751CA2D0-6BEA-FEB9-1CE5-E121F45A470F}"/>
              </a:ext>
            </a:extLst>
          </p:cNvPr>
          <p:cNvCxnSpPr>
            <a:cxnSpLocks/>
            <a:stCxn id="44" idx="1"/>
            <a:endCxn id="6" idx="1"/>
          </p:cNvCxnSpPr>
          <p:nvPr/>
        </p:nvCxnSpPr>
        <p:spPr>
          <a:xfrm rot="10800000">
            <a:off x="3580692" y="2575846"/>
            <a:ext cx="25638" cy="1706307"/>
          </a:xfrm>
          <a:prstGeom prst="curvedConnector3">
            <a:avLst>
              <a:gd name="adj1" fmla="val 991645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299692F-9736-2E46-5C9C-31331C48C250}"/>
              </a:ext>
            </a:extLst>
          </p:cNvPr>
          <p:cNvCxnSpPr>
            <a:cxnSpLocks/>
            <a:stCxn id="44" idx="3"/>
            <a:endCxn id="7" idx="3"/>
          </p:cNvCxnSpPr>
          <p:nvPr/>
        </p:nvCxnSpPr>
        <p:spPr>
          <a:xfrm flipV="1">
            <a:off x="5221481" y="2575845"/>
            <a:ext cx="12700" cy="1706307"/>
          </a:xfrm>
          <a:prstGeom prst="curvedConnector3">
            <a:avLst>
              <a:gd name="adj1" fmla="val 180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8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</dc:creator>
  <cp:lastModifiedBy>Raman</cp:lastModifiedBy>
  <cp:revision>15</cp:revision>
  <dcterms:created xsi:type="dcterms:W3CDTF">2025-01-15T01:22:51Z</dcterms:created>
  <dcterms:modified xsi:type="dcterms:W3CDTF">2025-02-03T02:29:11Z</dcterms:modified>
</cp:coreProperties>
</file>