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66"/>
    <p:restoredTop sz="94746"/>
  </p:normalViewPr>
  <p:slideViewPr>
    <p:cSldViewPr snapToGrid="0">
      <p:cViewPr varScale="1">
        <p:scale>
          <a:sx n="149" d="100"/>
          <a:sy n="149" d="100"/>
        </p:scale>
        <p:origin x="1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6AF18-5ABD-47A3-80E0-AF47D46B7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3CD4EA-4E6B-9570-5073-630E4072D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03C44-AA71-A027-6AD0-7D56FAEF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2D48C-9B30-1F32-E0CB-F6C33360C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B695-727E-AF28-22A7-660902281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5190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2921-D4E4-512D-D4D2-2A7FD8F3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83DC9-AC8B-FAC1-10FB-169F7F8D9A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595B0-EB2E-D8B0-768B-A605C5F9B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19695-DDBF-D8B9-014E-4CC2A32D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273A4-8610-AB4F-1604-4F35B813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6791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3AD0A-6A31-FC72-A78B-EBE0E5E8B9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E7F310-FC23-692C-BBB7-DEA2D8CEA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B711-C254-19A6-B618-0B349A236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4D9A5-18A5-186D-33D9-8EC737F88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C857B-4E4A-73A3-789F-3FD67D5D8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680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64BE-5B99-1611-4747-E49BF5EC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0E43F-DCC4-1BA6-E181-181181D6F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A273-3060-EA5A-76FE-7556F71FF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D741-1C7C-9FBB-CD2E-0DAC82016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E5BF1-3B59-4728-0A59-7D4377D1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2033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E50EA-359E-FBBE-A0B1-44D208148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E2565-C584-01AD-C789-B36D3155F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F4FE-BF31-E5B1-0287-8BC3EFB89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78949-43F0-B9E8-7A43-4F5056FB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A56EC-B6C1-DD48-8197-B62DDFA4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81990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3BC8D-35DB-084E-5299-D2033C19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70F13-6D66-FB86-37BA-0BBA5991E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DCF87-FF9C-CDC1-0F9B-D48E1ADD0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96FC8-CFC4-867F-E8B1-F07B53F59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82518-809E-B73B-4902-1341EA1F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B9831-7A8F-02AF-2080-E970B6B43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6318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53452-6029-80A6-E415-8EE74775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150EA-F1C0-09FE-98CD-01173B0C53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39DC1-5EEE-8DBD-829F-7383A60B7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87FDF8-E0F3-E639-D7C4-5AD04EA3C4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783B74-BCE4-35FE-BA34-85475A0B03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ACA797-1445-6911-0223-4C49FC7CA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E72673-855E-7007-BFF5-5528589D1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E2646-1018-09D0-4F35-BC4DD372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41618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6DD5E-248B-9389-A067-886D78C25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9274F-8B9E-7392-784B-A360AAC0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CAE9B-9BEA-C94C-399F-82F3577C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B7F497-4F36-D759-4EA0-64A1F9964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41997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7C7CB-5F4A-476E-1474-B9B30042A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F4FA8-8977-4A60-AD3B-7F3D826EE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EF27F0-20E7-9C05-B166-71B415F80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9056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4DAFB-CBE2-1A2C-9C28-0B23062B6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88416-D8D4-7495-FEB7-BF7E1695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393265-F61B-F113-4A0F-BB2B016D7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457EC-7C0B-EE33-6F65-E299A5302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B0BD1-2D7F-913D-7B1D-667831E8E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AD4E0-D786-9E93-101C-29DBA8A8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9568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6CE04-5404-5281-1041-B71DE911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5D397E-1C10-106C-197A-E9AA4CDF9D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A9390-CF1A-6B33-C07B-5561A51B29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22313C-0C9C-C56A-BF22-355C50D9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448E4-986C-1C23-DBA0-80A07B5E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85FBD-E642-0A23-91E0-5EE8A8D3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3498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1A133-CAE2-4F53-E631-641C633A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7F6EC-3047-E7ED-7C36-B36A6B441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1B1E9-8595-8DB3-29E1-A5C4D09E62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F66-8746-1246-B91D-4C57C954E106}" type="datetimeFigureOut">
              <a:rPr lang="en-TW" smtClean="0"/>
              <a:t>2025/2/3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746D2-EF73-A571-A00E-C76422B21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157E1-E50D-DEDD-3CFE-F39B820E6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F11E92-5FFC-3740-A3A5-743BA45ABFF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76286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share/67a9bd30-a184-8006-866c-d66f827327e1" TargetMode="External"/><Relationship Id="rId2" Type="http://schemas.openxmlformats.org/officeDocument/2006/relationships/hyperlink" Target="https://gitforwindows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li/cli/releases/tag/v2.66.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A68DE5FE-4B31-09F7-AE68-00263EFEE24B}"/>
              </a:ext>
            </a:extLst>
          </p:cNvPr>
          <p:cNvGrpSpPr/>
          <p:nvPr/>
        </p:nvGrpSpPr>
        <p:grpSpPr>
          <a:xfrm>
            <a:off x="3580692" y="2379530"/>
            <a:ext cx="3673256" cy="2092587"/>
            <a:chOff x="3580692" y="2379530"/>
            <a:chExt cx="3673256" cy="2092587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98C8DAAD-D781-D6F9-C6A6-F305E65E2275}"/>
                </a:ext>
              </a:extLst>
            </p:cNvPr>
            <p:cNvSpPr/>
            <p:nvPr/>
          </p:nvSpPr>
          <p:spPr>
            <a:xfrm>
              <a:off x="3580692" y="2955776"/>
              <a:ext cx="820395" cy="9464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TW" sz="800" dirty="0"/>
                <a:t>Container- 1</a:t>
              </a:r>
            </a:p>
          </p:txBody>
        </p:sp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95348C8E-FFEC-51FF-6E0F-9E0767ECF04A}"/>
                </a:ext>
              </a:extLst>
            </p:cNvPr>
            <p:cNvSpPr/>
            <p:nvPr/>
          </p:nvSpPr>
          <p:spPr>
            <a:xfrm>
              <a:off x="4401087" y="2955775"/>
              <a:ext cx="820395" cy="9464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TW" sz="800" dirty="0"/>
                <a:t>Container- 1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1F3E658C-B163-11F4-E6A7-1B87A947E791}"/>
                </a:ext>
              </a:extLst>
            </p:cNvPr>
            <p:cNvSpPr/>
            <p:nvPr/>
          </p:nvSpPr>
          <p:spPr>
            <a:xfrm>
              <a:off x="6433553" y="2955775"/>
              <a:ext cx="820395" cy="9464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TW" sz="800" dirty="0"/>
                <a:t>Hub</a:t>
              </a:r>
            </a:p>
            <a:p>
              <a:pPr algn="ctr"/>
              <a:r>
                <a:rPr lang="en-TW" sz="800" dirty="0"/>
                <a:t>(Registry)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AE8CD56F-2F21-CE30-17F4-98D4A4D838DD}"/>
                </a:ext>
              </a:extLst>
            </p:cNvPr>
            <p:cNvSpPr/>
            <p:nvPr/>
          </p:nvSpPr>
          <p:spPr>
            <a:xfrm>
              <a:off x="3580692" y="2385880"/>
              <a:ext cx="820395" cy="3799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TW" sz="800" dirty="0"/>
                <a:t>Image - 1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1712C30-95F4-DA84-02B3-9CEDA2221A71}"/>
                </a:ext>
              </a:extLst>
            </p:cNvPr>
            <p:cNvSpPr/>
            <p:nvPr/>
          </p:nvSpPr>
          <p:spPr>
            <a:xfrm>
              <a:off x="4401086" y="2385880"/>
              <a:ext cx="820395" cy="3799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TW" sz="800" dirty="0"/>
                <a:t>Image - 2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4F08DBFB-32F2-C274-0B54-30E8D335E513}"/>
                </a:ext>
              </a:extLst>
            </p:cNvPr>
            <p:cNvSpPr/>
            <p:nvPr/>
          </p:nvSpPr>
          <p:spPr>
            <a:xfrm>
              <a:off x="6433553" y="2385880"/>
              <a:ext cx="820395" cy="3799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TW" sz="800" dirty="0"/>
                <a:t>Images</a:t>
              </a:r>
            </a:p>
          </p:txBody>
        </p: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9FD51E37-0327-B7B5-6EA1-5DBEC9162F5B}"/>
                </a:ext>
              </a:extLst>
            </p:cNvPr>
            <p:cNvCxnSpPr>
              <a:cxnSpLocks/>
              <a:stCxn id="8" idx="0"/>
              <a:endCxn id="6" idx="0"/>
            </p:cNvCxnSpPr>
            <p:nvPr/>
          </p:nvCxnSpPr>
          <p:spPr>
            <a:xfrm rot="16200000" flipV="1">
              <a:off x="5417321" y="959449"/>
              <a:ext cx="12700" cy="2852861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0" name="Curved Connector 29">
              <a:extLst>
                <a:ext uri="{FF2B5EF4-FFF2-40B4-BE49-F238E27FC236}">
                  <a16:creationId xmlns:a16="http://schemas.microsoft.com/office/drawing/2014/main" id="{B7E457A6-FB60-2319-6B24-50921385011D}"/>
                </a:ext>
              </a:extLst>
            </p:cNvPr>
            <p:cNvCxnSpPr>
              <a:cxnSpLocks/>
              <a:stCxn id="8" idx="0"/>
              <a:endCxn id="7" idx="0"/>
            </p:cNvCxnSpPr>
            <p:nvPr/>
          </p:nvCxnSpPr>
          <p:spPr>
            <a:xfrm rot="16200000" flipV="1">
              <a:off x="5827518" y="1369646"/>
              <a:ext cx="12700" cy="2032467"/>
            </a:xfrm>
            <a:prstGeom prst="curvedConnector3">
              <a:avLst>
                <a:gd name="adj1" fmla="val 146351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24028B6-13B6-E3E6-6168-AA5AF1D6EF32}"/>
                </a:ext>
              </a:extLst>
            </p:cNvPr>
            <p:cNvCxnSpPr>
              <a:stCxn id="6" idx="2"/>
              <a:endCxn id="2" idx="0"/>
            </p:cNvCxnSpPr>
            <p:nvPr/>
          </p:nvCxnSpPr>
          <p:spPr>
            <a:xfrm>
              <a:off x="3990890" y="2765810"/>
              <a:ext cx="0" cy="1899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AF22135-69F2-1C9D-D993-88F8B842FC32}"/>
                </a:ext>
              </a:extLst>
            </p:cNvPr>
            <p:cNvCxnSpPr>
              <a:cxnSpLocks/>
              <a:stCxn id="7" idx="2"/>
              <a:endCxn id="3" idx="0"/>
            </p:cNvCxnSpPr>
            <p:nvPr/>
          </p:nvCxnSpPr>
          <p:spPr>
            <a:xfrm>
              <a:off x="4811284" y="2765810"/>
              <a:ext cx="1" cy="189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26B7648-69A3-437C-D0F3-4C1E456B36DE}"/>
                </a:ext>
              </a:extLst>
            </p:cNvPr>
            <p:cNvCxnSpPr>
              <a:cxnSpLocks/>
              <a:stCxn id="5" idx="0"/>
              <a:endCxn id="8" idx="2"/>
            </p:cNvCxnSpPr>
            <p:nvPr/>
          </p:nvCxnSpPr>
          <p:spPr>
            <a:xfrm flipV="1">
              <a:off x="6843751" y="2765810"/>
              <a:ext cx="0" cy="1899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87B597D-E1C3-6009-60FD-B1FE714DCF93}"/>
                </a:ext>
              </a:extLst>
            </p:cNvPr>
            <p:cNvSpPr/>
            <p:nvPr/>
          </p:nvSpPr>
          <p:spPr>
            <a:xfrm>
              <a:off x="3606330" y="4092187"/>
              <a:ext cx="1615151" cy="379930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TW" sz="800" dirty="0"/>
                <a:t>Compose</a:t>
              </a:r>
            </a:p>
          </p:txBody>
        </p:sp>
        <p:cxnSp>
          <p:nvCxnSpPr>
            <p:cNvPr id="48" name="Curved Connector 47">
              <a:extLst>
                <a:ext uri="{FF2B5EF4-FFF2-40B4-BE49-F238E27FC236}">
                  <a16:creationId xmlns:a16="http://schemas.microsoft.com/office/drawing/2014/main" id="{751CA2D0-6BEA-FEB9-1CE5-E121F45A470F}"/>
                </a:ext>
              </a:extLst>
            </p:cNvPr>
            <p:cNvCxnSpPr>
              <a:cxnSpLocks/>
              <a:stCxn id="44" idx="1"/>
              <a:endCxn id="6" idx="1"/>
            </p:cNvCxnSpPr>
            <p:nvPr/>
          </p:nvCxnSpPr>
          <p:spPr>
            <a:xfrm rot="10800000">
              <a:off x="3580692" y="2575846"/>
              <a:ext cx="25638" cy="1706307"/>
            </a:xfrm>
            <a:prstGeom prst="curvedConnector3">
              <a:avLst>
                <a:gd name="adj1" fmla="val 991645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urved Connector 51">
              <a:extLst>
                <a:ext uri="{FF2B5EF4-FFF2-40B4-BE49-F238E27FC236}">
                  <a16:creationId xmlns:a16="http://schemas.microsoft.com/office/drawing/2014/main" id="{F299692F-9736-2E46-5C9C-31331C48C250}"/>
                </a:ext>
              </a:extLst>
            </p:cNvPr>
            <p:cNvCxnSpPr>
              <a:cxnSpLocks/>
              <a:stCxn id="44" idx="3"/>
              <a:endCxn id="7" idx="3"/>
            </p:cNvCxnSpPr>
            <p:nvPr/>
          </p:nvCxnSpPr>
          <p:spPr>
            <a:xfrm flipV="1">
              <a:off x="5221481" y="2575845"/>
              <a:ext cx="12700" cy="1706307"/>
            </a:xfrm>
            <a:prstGeom prst="curvedConnector3">
              <a:avLst>
                <a:gd name="adj1" fmla="val 1800000"/>
              </a:avLst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248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22C4C49E-7563-1258-9308-64A79A309A7E}"/>
              </a:ext>
            </a:extLst>
          </p:cNvPr>
          <p:cNvGrpSpPr/>
          <p:nvPr/>
        </p:nvGrpSpPr>
        <p:grpSpPr>
          <a:xfrm>
            <a:off x="2802661" y="999141"/>
            <a:ext cx="6790349" cy="3953863"/>
            <a:chOff x="2885626" y="466449"/>
            <a:chExt cx="6790349" cy="395386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79AB0E-A3B5-0FA5-2219-A875F28C8075}"/>
                </a:ext>
              </a:extLst>
            </p:cNvPr>
            <p:cNvSpPr/>
            <p:nvPr/>
          </p:nvSpPr>
          <p:spPr>
            <a:xfrm>
              <a:off x="4681673" y="4018660"/>
              <a:ext cx="2828658" cy="401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</a:t>
              </a:r>
              <a:r>
                <a:rPr lang="en-TW" sz="1200" dirty="0"/>
                <a:t>ocs.com-express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B8BDFFC-EC4B-9FE7-7161-617AC690A8F5}"/>
                </a:ext>
              </a:extLst>
            </p:cNvPr>
            <p:cNvSpPr/>
            <p:nvPr/>
          </p:nvSpPr>
          <p:spPr>
            <a:xfrm>
              <a:off x="4681674" y="3617008"/>
              <a:ext cx="942887" cy="401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main</a:t>
              </a:r>
              <a:endParaRPr lang="en-TW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D9167D5-CEBC-20CC-A247-0D93761A184A}"/>
                </a:ext>
              </a:extLst>
            </p:cNvPr>
            <p:cNvSpPr/>
            <p:nvPr/>
          </p:nvSpPr>
          <p:spPr>
            <a:xfrm>
              <a:off x="5624557" y="3617008"/>
              <a:ext cx="942887" cy="401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alex-wang</a:t>
              </a:r>
              <a:endParaRPr lang="en-TW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1126A8-A981-9B3D-80CD-EA9D0783AA19}"/>
                </a:ext>
              </a:extLst>
            </p:cNvPr>
            <p:cNvSpPr/>
            <p:nvPr/>
          </p:nvSpPr>
          <p:spPr>
            <a:xfrm>
              <a:off x="8191138" y="1588802"/>
              <a:ext cx="1115236" cy="4194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Writer</a:t>
              </a:r>
            </a:p>
            <a:p>
              <a:pPr algn="ctr"/>
              <a:r>
                <a:rPr lang="en-US" sz="1200" dirty="0"/>
                <a:t>Alex</a:t>
              </a:r>
              <a:endParaRPr lang="en-TW" sz="1200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057D3B8-66D5-E031-7273-87C9DD5920B4}"/>
                </a:ext>
              </a:extLst>
            </p:cNvPr>
            <p:cNvSpPr/>
            <p:nvPr/>
          </p:nvSpPr>
          <p:spPr>
            <a:xfrm>
              <a:off x="6567444" y="3617008"/>
              <a:ext cx="942887" cy="40165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others…</a:t>
              </a:r>
              <a:endParaRPr lang="en-TW" sz="12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801AE31-0A2F-AEF0-FECF-802B04FFD329}"/>
                </a:ext>
              </a:extLst>
            </p:cNvPr>
            <p:cNvSpPr/>
            <p:nvPr/>
          </p:nvSpPr>
          <p:spPr>
            <a:xfrm>
              <a:off x="5538382" y="1588802"/>
              <a:ext cx="1115236" cy="4194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Reviewer</a:t>
              </a:r>
            </a:p>
            <a:p>
              <a:pPr algn="ctr"/>
              <a:r>
                <a:rPr lang="en-US" sz="1200" dirty="0"/>
                <a:t>Chris</a:t>
              </a:r>
              <a:endParaRPr lang="en-TW" sz="1200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60667BC-F79A-B98D-781B-47ADF850F1F8}"/>
                </a:ext>
              </a:extLst>
            </p:cNvPr>
            <p:cNvSpPr/>
            <p:nvPr/>
          </p:nvSpPr>
          <p:spPr>
            <a:xfrm>
              <a:off x="2885626" y="1588802"/>
              <a:ext cx="1115236" cy="4194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Webmaster</a:t>
              </a:r>
            </a:p>
            <a:p>
              <a:pPr algn="ctr"/>
              <a:r>
                <a:rPr lang="en-US" sz="1200" dirty="0"/>
                <a:t>Ken</a:t>
              </a:r>
              <a:endParaRPr lang="en-TW" sz="1200" dirty="0"/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FBC8D252-EE24-A81A-726D-A33229086452}"/>
                </a:ext>
              </a:extLst>
            </p:cNvPr>
            <p:cNvCxnSpPr>
              <a:cxnSpLocks/>
              <a:stCxn id="7" idx="0"/>
              <a:endCxn id="9" idx="2"/>
            </p:cNvCxnSpPr>
            <p:nvPr/>
          </p:nvCxnSpPr>
          <p:spPr>
            <a:xfrm rot="5400000" flipH="1" flipV="1">
              <a:off x="6618005" y="1486258"/>
              <a:ext cx="1608746" cy="2652755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C9BE436E-0759-8629-C83A-13DF3436A48F}"/>
                </a:ext>
              </a:extLst>
            </p:cNvPr>
            <p:cNvCxnSpPr>
              <a:cxnSpLocks/>
              <a:stCxn id="7" idx="0"/>
              <a:endCxn id="6" idx="0"/>
            </p:cNvCxnSpPr>
            <p:nvPr/>
          </p:nvCxnSpPr>
          <p:spPr>
            <a:xfrm rot="16200000" flipV="1">
              <a:off x="5624560" y="3145566"/>
              <a:ext cx="12700" cy="942883"/>
            </a:xfrm>
            <a:prstGeom prst="bentConnector3">
              <a:avLst>
                <a:gd name="adj1" fmla="val 6375685"/>
              </a:avLst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5DC6E25-4363-601C-BBE4-806197FEE2C8}"/>
                </a:ext>
              </a:extLst>
            </p:cNvPr>
            <p:cNvCxnSpPr>
              <a:cxnSpLocks/>
              <a:stCxn id="14" idx="2"/>
            </p:cNvCxnSpPr>
            <p:nvPr/>
          </p:nvCxnSpPr>
          <p:spPr>
            <a:xfrm>
              <a:off x="6096000" y="2008262"/>
              <a:ext cx="6352" cy="8043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Elbow Connector 28">
              <a:extLst>
                <a:ext uri="{FF2B5EF4-FFF2-40B4-BE49-F238E27FC236}">
                  <a16:creationId xmlns:a16="http://schemas.microsoft.com/office/drawing/2014/main" id="{8584AD8E-98CE-1F56-43FB-8F3670130C6B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rot="16200000" flipH="1">
              <a:off x="3895994" y="1555511"/>
              <a:ext cx="804373" cy="1709873"/>
            </a:xfrm>
            <a:prstGeom prst="bentConnector2">
              <a:avLst/>
            </a:prstGeom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  <p:sp>
          <p:nvSpPr>
            <p:cNvPr id="33" name="Folded Corner 32">
              <a:extLst>
                <a:ext uri="{FF2B5EF4-FFF2-40B4-BE49-F238E27FC236}">
                  <a16:creationId xmlns:a16="http://schemas.microsoft.com/office/drawing/2014/main" id="{D1EB5C0A-8976-705B-5AC1-4D1CBBF469E8}"/>
                </a:ext>
              </a:extLst>
            </p:cNvPr>
            <p:cNvSpPr/>
            <p:nvPr/>
          </p:nvSpPr>
          <p:spPr>
            <a:xfrm>
              <a:off x="7821537" y="868636"/>
              <a:ext cx="1854438" cy="586279"/>
            </a:xfrm>
            <a:prstGeom prst="foldedCorne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/>
                <a:t>g</a:t>
              </a:r>
              <a:r>
                <a:rPr lang="en-TW" sz="800" dirty="0"/>
                <a:t>it pull</a:t>
              </a:r>
            </a:p>
            <a:p>
              <a:r>
                <a:rPr lang="en-US" sz="800" dirty="0"/>
                <a:t>g</a:t>
              </a:r>
              <a:r>
                <a:rPr lang="en-TW" sz="800" dirty="0"/>
                <a:t>it add .</a:t>
              </a:r>
            </a:p>
            <a:p>
              <a:r>
                <a:rPr lang="en-US" sz="800" dirty="0"/>
                <a:t>g</a:t>
              </a:r>
              <a:r>
                <a:rPr lang="en-TW" sz="800" dirty="0"/>
                <a:t>it commit –m “message”</a:t>
              </a:r>
            </a:p>
            <a:p>
              <a:r>
                <a:rPr lang="en-US" sz="800" dirty="0"/>
                <a:t>g</a:t>
              </a:r>
              <a:r>
                <a:rPr lang="en-TW" sz="800" dirty="0"/>
                <a:t>it push –u origin alex-wang</a:t>
              </a:r>
            </a:p>
          </p:txBody>
        </p:sp>
        <p:sp>
          <p:nvSpPr>
            <p:cNvPr id="34" name="Folded Corner 33">
              <a:extLst>
                <a:ext uri="{FF2B5EF4-FFF2-40B4-BE49-F238E27FC236}">
                  <a16:creationId xmlns:a16="http://schemas.microsoft.com/office/drawing/2014/main" id="{ABE6A0ED-1BA8-B87D-F734-71D786AAA6A1}"/>
                </a:ext>
              </a:extLst>
            </p:cNvPr>
            <p:cNvSpPr/>
            <p:nvPr/>
          </p:nvSpPr>
          <p:spPr>
            <a:xfrm>
              <a:off x="5184449" y="466449"/>
              <a:ext cx="1854438" cy="988466"/>
            </a:xfrm>
            <a:prstGeom prst="foldedCorner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sz="800" dirty="0"/>
                <a:t>git pull</a:t>
              </a:r>
            </a:p>
            <a:p>
              <a:r>
                <a:rPr lang="en-US" sz="800" dirty="0"/>
                <a:t>git checkout alex-wang</a:t>
              </a:r>
            </a:p>
            <a:p>
              <a:r>
                <a:rPr lang="en-US" sz="800" dirty="0"/>
                <a:t>gh pr checkout 8</a:t>
              </a:r>
            </a:p>
            <a:p>
              <a:r>
                <a:rPr lang="en-US" sz="800" dirty="0"/>
                <a:t>git add .</a:t>
              </a:r>
            </a:p>
            <a:p>
              <a:r>
                <a:rPr lang="en-US" sz="800" dirty="0"/>
                <a:t>git commit –m “message”</a:t>
              </a:r>
            </a:p>
            <a:p>
              <a:r>
                <a:rPr lang="en-US" sz="800" dirty="0"/>
                <a:t>git push –u origin alex-wang</a:t>
              </a:r>
            </a:p>
            <a:p>
              <a:r>
                <a:rPr lang="en-US" sz="800" dirty="0"/>
                <a:t>gh pr merge 8</a:t>
              </a:r>
              <a:endParaRPr lang="en-TW" sz="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6FD2FC2-2848-76FD-54EC-7F71DA77276D}"/>
              </a:ext>
            </a:extLst>
          </p:cNvPr>
          <p:cNvSpPr txBox="1"/>
          <p:nvPr/>
        </p:nvSpPr>
        <p:spPr>
          <a:xfrm>
            <a:off x="100412" y="6268440"/>
            <a:ext cx="60974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TW" sz="8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https://gitforwindows.org/</a:t>
            </a:r>
            <a:r>
              <a:rPr lang="en-TW" sz="800" dirty="0">
                <a:latin typeface="Calibri" panose="020F0502020204030204" pitchFamily="34" charset="0"/>
                <a:cs typeface="Calibri" panose="020F0502020204030204" pitchFamily="34" charset="0"/>
              </a:rPr>
              <a:t> 			- Install git</a:t>
            </a: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https://chatgpt.com/share/67a9bd30-a184-8006-866c-d66f827327e1</a:t>
            </a:r>
            <a:r>
              <a:rPr lang="en-TW" sz="800" dirty="0">
                <a:latin typeface="Calibri" panose="020F0502020204030204" pitchFamily="34" charset="0"/>
                <a:cs typeface="Calibri" panose="020F0502020204030204" pitchFamily="34" charset="0"/>
              </a:rPr>
              <a:t> 	- Generate &amp; register SSH key</a:t>
            </a:r>
          </a:p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https://github.com/cli/cli/releases/tag/v2.66.1</a:t>
            </a:r>
            <a:r>
              <a:rPr lang="en-TW" sz="800" dirty="0">
                <a:latin typeface="Calibri" panose="020F0502020204030204" pitchFamily="34" charset="0"/>
                <a:cs typeface="Calibri" panose="020F0502020204030204" pitchFamily="34" charset="0"/>
              </a:rPr>
              <a:t> 		- Install gh</a:t>
            </a:r>
          </a:p>
        </p:txBody>
      </p:sp>
      <p:sp>
        <p:nvSpPr>
          <p:cNvPr id="40" name="Folded Corner 39">
            <a:extLst>
              <a:ext uri="{FF2B5EF4-FFF2-40B4-BE49-F238E27FC236}">
                <a16:creationId xmlns:a16="http://schemas.microsoft.com/office/drawing/2014/main" id="{4E54B5EC-B78A-E11F-D22F-C9E583415EDB}"/>
              </a:ext>
            </a:extLst>
          </p:cNvPr>
          <p:cNvSpPr/>
          <p:nvPr/>
        </p:nvSpPr>
        <p:spPr>
          <a:xfrm>
            <a:off x="9511469" y="5910747"/>
            <a:ext cx="2580119" cy="819358"/>
          </a:xfrm>
          <a:prstGeom prst="foldedCorner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800" dirty="0"/>
              <a:t>g</a:t>
            </a:r>
            <a:r>
              <a:rPr lang="en-TW" sz="800" dirty="0"/>
              <a:t>h auth login</a:t>
            </a:r>
          </a:p>
          <a:p>
            <a:r>
              <a:rPr lang="en-US" sz="800" dirty="0"/>
              <a:t>g</a:t>
            </a:r>
            <a:r>
              <a:rPr lang="en-TW" sz="800" dirty="0"/>
              <a:t>it status</a:t>
            </a:r>
          </a:p>
          <a:p>
            <a:r>
              <a:rPr lang="en-US" sz="800" dirty="0"/>
              <a:t>winget install --id git.git -e --source winget</a:t>
            </a:r>
          </a:p>
          <a:p>
            <a:r>
              <a:rPr lang="en-US" sz="800" dirty="0"/>
              <a:t>winget install --id github.cli -e --source winget</a:t>
            </a:r>
          </a:p>
          <a:p>
            <a:r>
              <a:rPr lang="en-US" sz="800" dirty="0"/>
              <a:t>git  --version</a:t>
            </a:r>
          </a:p>
          <a:p>
            <a:r>
              <a:rPr lang="en-US" sz="800" dirty="0"/>
              <a:t>gh --version</a:t>
            </a:r>
          </a:p>
        </p:txBody>
      </p:sp>
    </p:spTree>
    <p:extLst>
      <p:ext uri="{BB962C8B-B14F-4D97-AF65-F5344CB8AC3E}">
        <p14:creationId xmlns:p14="http://schemas.microsoft.com/office/powerpoint/2010/main" val="885993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14385</TotalTime>
  <Words>166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Raman</dc:creator>
  <cp:lastModifiedBy>Raman</cp:lastModifiedBy>
  <cp:revision>37</cp:revision>
  <dcterms:created xsi:type="dcterms:W3CDTF">2025-01-15T01:22:51Z</dcterms:created>
  <dcterms:modified xsi:type="dcterms:W3CDTF">2025-02-13T02:00:29Z</dcterms:modified>
</cp:coreProperties>
</file>