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sldIdLst>
    <p:sldId id="256" r:id="rId2"/>
    <p:sldId id="267" r:id="rId3"/>
    <p:sldId id="272" r:id="rId4"/>
    <p:sldId id="268" r:id="rId5"/>
    <p:sldId id="269" r:id="rId6"/>
    <p:sldId id="273" r:id="rId7"/>
    <p:sldId id="270" r:id="rId8"/>
    <p:sldId id="271" r:id="rId9"/>
    <p:sldId id="27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7D03"/>
    <a:srgbClr val="CF6E03"/>
    <a:srgbClr val="23639D"/>
    <a:srgbClr val="EDA31F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463DD-30B1-409F-AB9D-9C7BC46DAB86}" type="datetimeFigureOut">
              <a:rPr lang="en-US" smtClean="0"/>
              <a:t>20-Jul-24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3EBD5F8-46E3-467F-AF75-18460913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50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463DD-30B1-409F-AB9D-9C7BC46DAB86}" type="datetimeFigureOut">
              <a:rPr lang="en-US" smtClean="0"/>
              <a:t>20-Jul-24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3EBD5F8-46E3-467F-AF75-18460913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42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463DD-30B1-409F-AB9D-9C7BC46DAB86}" type="datetimeFigureOut">
              <a:rPr lang="en-US" smtClean="0"/>
              <a:t>20-Jul-24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3EBD5F8-46E3-467F-AF75-18460913BA8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3475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463DD-30B1-409F-AB9D-9C7BC46DAB86}" type="datetimeFigureOut">
              <a:rPr lang="en-US" smtClean="0"/>
              <a:t>20-Jul-24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3EBD5F8-46E3-467F-AF75-18460913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22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463DD-30B1-409F-AB9D-9C7BC46DAB86}" type="datetimeFigureOut">
              <a:rPr lang="en-US" smtClean="0"/>
              <a:t>20-Jul-24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3EBD5F8-46E3-467F-AF75-18460913BA8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1272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463DD-30B1-409F-AB9D-9C7BC46DAB86}" type="datetimeFigureOut">
              <a:rPr lang="en-US" smtClean="0"/>
              <a:t>20-Jul-24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3EBD5F8-46E3-467F-AF75-18460913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07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463DD-30B1-409F-AB9D-9C7BC46DAB86}" type="datetimeFigureOut">
              <a:rPr lang="en-US" smtClean="0"/>
              <a:t>20-Jul-24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D5F8-46E3-467F-AF75-18460913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7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463DD-30B1-409F-AB9D-9C7BC46DAB86}" type="datetimeFigureOut">
              <a:rPr lang="en-US" smtClean="0"/>
              <a:t>20-Jul-24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D5F8-46E3-467F-AF75-18460913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62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463DD-30B1-409F-AB9D-9C7BC46DAB86}" type="datetimeFigureOut">
              <a:rPr lang="en-US" smtClean="0"/>
              <a:t>20-Jul-24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D5F8-46E3-467F-AF75-18460913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22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463DD-30B1-409F-AB9D-9C7BC46DAB86}" type="datetimeFigureOut">
              <a:rPr lang="en-US" smtClean="0"/>
              <a:t>20-Jul-24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3EBD5F8-46E3-467F-AF75-18460913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04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463DD-30B1-409F-AB9D-9C7BC46DAB86}" type="datetimeFigureOut">
              <a:rPr lang="en-US" smtClean="0"/>
              <a:t>20-Jul-24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3EBD5F8-46E3-467F-AF75-18460913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60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463DD-30B1-409F-AB9D-9C7BC46DAB86}" type="datetimeFigureOut">
              <a:rPr lang="en-US" smtClean="0"/>
              <a:t>20-Jul-24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3EBD5F8-46E3-467F-AF75-18460913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1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463DD-30B1-409F-AB9D-9C7BC46DAB86}" type="datetimeFigureOut">
              <a:rPr lang="en-US" smtClean="0"/>
              <a:t>20-Jul-24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D5F8-46E3-467F-AF75-18460913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58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463DD-30B1-409F-AB9D-9C7BC46DAB86}" type="datetimeFigureOut">
              <a:rPr lang="en-US" smtClean="0"/>
              <a:t>20-Jul-24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D5F8-46E3-467F-AF75-18460913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26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463DD-30B1-409F-AB9D-9C7BC46DAB86}" type="datetimeFigureOut">
              <a:rPr lang="en-US" smtClean="0"/>
              <a:t>20-Jul-24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D5F8-46E3-467F-AF75-18460913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463DD-30B1-409F-AB9D-9C7BC46DAB86}" type="datetimeFigureOut">
              <a:rPr lang="en-US" smtClean="0"/>
              <a:t>20-Jul-24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3EBD5F8-46E3-467F-AF75-18460913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31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463DD-30B1-409F-AB9D-9C7BC46DAB86}" type="datetimeFigureOut">
              <a:rPr lang="en-US" smtClean="0"/>
              <a:t>20-Jul-24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3EBD5F8-46E3-467F-AF75-18460913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71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jarvislabs.ai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9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1055" y="2247633"/>
            <a:ext cx="1145770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/>
              <a:t>Multilingual Image Captioning with Voice Assistance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41127" y="4954232"/>
            <a:ext cx="47173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F6E0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Krishna </a:t>
            </a:r>
            <a:r>
              <a:rPr lang="en-US" sz="2400" b="1" dirty="0" err="1" smtClean="0">
                <a:solidFill>
                  <a:srgbClr val="CF6E0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Kumari</a:t>
            </a:r>
            <a:r>
              <a:rPr lang="en-US" sz="2400" b="1" dirty="0" smtClean="0">
                <a:solidFill>
                  <a:srgbClr val="CF6E0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CF6E0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Ravuri</a:t>
            </a:r>
            <a:endParaRPr lang="en-US" sz="2400" b="1" dirty="0" smtClean="0">
              <a:solidFill>
                <a:srgbClr val="CF6E0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solidFill>
                  <a:srgbClr val="CF6E0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M22AI567</a:t>
            </a:r>
            <a:endParaRPr lang="en-US" sz="2400" b="1" dirty="0">
              <a:solidFill>
                <a:srgbClr val="CF6E0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7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19745" y="505693"/>
            <a:ext cx="8915399" cy="533398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CF6E0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 Status</a:t>
            </a:r>
            <a:endParaRPr lang="en-US" sz="3600" dirty="0">
              <a:solidFill>
                <a:srgbClr val="CF6E0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119745" y="1039091"/>
            <a:ext cx="9066211" cy="5098474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Collected 1000, 2000 images from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fliker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dataset along with captions into different folder.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Splitting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  into train , test and validation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 feature vector of images and tokenizer for captions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using Encoder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conversion based on encoder feature vector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Caption creation with relevant text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 predicted caption into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to voice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0240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5540" y="200893"/>
            <a:ext cx="8915399" cy="533398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CF6E0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Status</a:t>
            </a:r>
            <a:endParaRPr lang="en-US" sz="3600" dirty="0">
              <a:solidFill>
                <a:srgbClr val="CF6E0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454728" y="734292"/>
            <a:ext cx="10515600" cy="5902036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Considered filker8k , which contains 8000 images.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JarvisLab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development environment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Splitting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  into train , test and validation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 feature vector of images and tokenizer for captions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Implemented Encoder for 8000 images 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Implemented Decoder for 8000 images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Mechanism to create complete caption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Saving the encoder and decoder model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 predicted caption into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possible Indian regional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to voice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conversion into all possible Indian regional languages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Reload the model and tested with other images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another Dataset with 16 classes , trained and validated the model with that dataset.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895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7019" y="103909"/>
            <a:ext cx="9093922" cy="699655"/>
          </a:xfrm>
        </p:spPr>
        <p:txBody>
          <a:bodyPr>
            <a:noAutofit/>
          </a:bodyPr>
          <a:lstStyle/>
          <a:p>
            <a:r>
              <a:rPr lang="en-US" sz="4000" b="1" dirty="0" err="1" smtClean="0">
                <a:solidFill>
                  <a:srgbClr val="CF6E0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JarvisLab</a:t>
            </a:r>
            <a:endParaRPr lang="en-US" sz="4000" b="1" dirty="0">
              <a:solidFill>
                <a:srgbClr val="CF6E0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6182" y="803564"/>
            <a:ext cx="10612582" cy="2964872"/>
          </a:xfrm>
        </p:spPr>
        <p:txBody>
          <a:bodyPr>
            <a:normAutofit/>
          </a:bodyPr>
          <a:lstStyle/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JarvisLab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advanced research environment specializing in artificial intelligence (AI) and machine learning (ML) development. It offers a suite of tools, libraries, and computing resources tailored for AI projects, including deep learning models, natural language processing (NLP) algorithms, computer vision applications, and more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URL: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https://jarvislabs.ai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Jarvis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comes with three types of GPU. RTX5000 ,RTX6000 and AT100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RTX5000.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It's less than a half of dollar for an hour.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miro.medium.com/v2/resize:fit:700/1*dR9qQsAh6y6PbISnMZlKJ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140" y="3626426"/>
            <a:ext cx="6667500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59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CF6E0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Steps</a:t>
            </a:r>
            <a:endParaRPr lang="en-US" sz="4800" b="1" dirty="0">
              <a:solidFill>
                <a:srgbClr val="CF6E0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7539" y="1579418"/>
            <a:ext cx="8915400" cy="49460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Reading and Pre-processing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Splitting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  into train , test and validation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Applying the methodology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Mechanism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 predicted caption into different languages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to voice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conversion into different languages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84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2468" y="57478"/>
            <a:ext cx="8911687" cy="59368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F6E0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45" y="651164"/>
            <a:ext cx="10155382" cy="634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410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545" y="153055"/>
            <a:ext cx="11083636" cy="128089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EB7D0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 of Images and categorizing them into classes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43" y="682675"/>
            <a:ext cx="10212388" cy="19701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73" y="1995788"/>
            <a:ext cx="7792388" cy="44233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5648" y="2652818"/>
            <a:ext cx="3848533" cy="323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204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4671" y="180765"/>
            <a:ext cx="8911687" cy="927599"/>
          </a:xfrm>
        </p:spPr>
        <p:txBody>
          <a:bodyPr/>
          <a:lstStyle/>
          <a:p>
            <a:r>
              <a:rPr lang="en-US" b="1" dirty="0" smtClean="0">
                <a:solidFill>
                  <a:srgbClr val="EB7D0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set Sample View</a:t>
            </a:r>
            <a:endParaRPr lang="en-US" b="1" dirty="0">
              <a:solidFill>
                <a:srgbClr val="EB7D0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808" y="760535"/>
            <a:ext cx="8915400" cy="23680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08" y="3320761"/>
            <a:ext cx="9629775" cy="353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831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4946" y="152400"/>
            <a:ext cx="10155382" cy="608945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EB7D03"/>
                </a:solidFill>
                <a:latin typeface="+mn-lt"/>
              </a:rPr>
              <a:t>Multilingual </a:t>
            </a:r>
            <a:r>
              <a:rPr lang="en-US" sz="3000" b="1" dirty="0">
                <a:solidFill>
                  <a:srgbClr val="EB7D03"/>
                </a:solidFill>
                <a:latin typeface="+mn-lt"/>
              </a:rPr>
              <a:t>Image Captioning with Voice Assistance</a:t>
            </a:r>
            <a:r>
              <a:rPr lang="en-US" sz="3000" b="1" dirty="0"/>
              <a:t/>
            </a:r>
            <a:br>
              <a:rPr lang="en-US" sz="3000" b="1" dirty="0"/>
            </a:br>
            <a:endParaRPr lang="en-US" sz="3000" b="1" dirty="0">
              <a:solidFill>
                <a:srgbClr val="CF6E0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48691" y="1191491"/>
            <a:ext cx="1032163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Extracted the feature of the uploaded images and leveraging the saved models to predict the </a:t>
            </a:r>
            <a:r>
              <a:rPr lang="en-IN" sz="2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caption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Developed</a:t>
            </a:r>
            <a:r>
              <a:rPr lang="en-IN" sz="2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a simple user interface (UI), ensuring a smooth and intuitive user experience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Integrating </a:t>
            </a:r>
            <a:r>
              <a:rPr lang="en-IN" sz="2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image upload option to upload </a:t>
            </a:r>
            <a:r>
              <a:rPr lang="en-IN" sz="2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image</a:t>
            </a:r>
            <a:endParaRPr lang="en-IN" sz="2800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seamlessly </a:t>
            </a:r>
            <a:r>
              <a:rPr lang="en-IN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integrating more regional </a:t>
            </a:r>
            <a:r>
              <a:rPr lang="en-IN" sz="2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languages dynamically using dropdown </a:t>
            </a:r>
            <a:r>
              <a:rPr lang="en-IN" sz="2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selection</a:t>
            </a:r>
            <a:endParaRPr lang="en-IN" sz="2800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Displaying </a:t>
            </a:r>
            <a:r>
              <a:rPr lang="en-IN" sz="2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the text and audio file on the UI based on the selected </a:t>
            </a:r>
            <a:r>
              <a:rPr lang="en-IN" sz="2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language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Developed Mobile application to capture image using camera 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913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1266</TotalTime>
  <Words>381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Times New Roman</vt:lpstr>
      <vt:lpstr>Wingdings</vt:lpstr>
      <vt:lpstr>Wingdings 3</vt:lpstr>
      <vt:lpstr>Wisp</vt:lpstr>
      <vt:lpstr>PowerPoint Presentation</vt:lpstr>
      <vt:lpstr>Previous Status</vt:lpstr>
      <vt:lpstr>Current Status</vt:lpstr>
      <vt:lpstr>JarvisLab</vt:lpstr>
      <vt:lpstr>Implementation Steps</vt:lpstr>
      <vt:lpstr>Results </vt:lpstr>
      <vt:lpstr>Collection of Images and categorizing them into classes </vt:lpstr>
      <vt:lpstr>Data set Sample View</vt:lpstr>
      <vt:lpstr>Multilingual Image Captioning with Voice Assistance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71</cp:revision>
  <dcterms:created xsi:type="dcterms:W3CDTF">2023-09-27T14:26:38Z</dcterms:created>
  <dcterms:modified xsi:type="dcterms:W3CDTF">2024-07-20T14:24:45Z</dcterms:modified>
</cp:coreProperties>
</file>