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y="1300750" x="173825"/>
            <a:ext cy="1684199" cx="828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Dashboard Design  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5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3984525" x="719075"/>
            <a:ext cy="1158899" cx="741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Eric Donovan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Karthik Krishnamurthy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David 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3225" x="7192000"/>
            <a:ext cy="712500" cx="164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Team Dashboard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729125" x="5170400"/>
            <a:ext cy="3465299" cx="351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Organic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Connections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1287" x="312998"/>
            <a:ext cy="3556838" cx="47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Feasibility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Can be implemented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D3 javascript library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Force Directed Graph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Json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Bootstrap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Can capture organic feel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Represent connections, vary size, play sound, and color.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4400" x="6040128"/>
            <a:ext cy="1864624" cx="26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Iteration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t="5410" b="0" r="0" l="0"/>
          <a:stretch/>
        </p:blipFill>
        <p:spPr>
          <a:xfrm>
            <a:off y="1460500" x="2215250"/>
            <a:ext cy="3513775" cx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Keep the color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Too cluttered 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sound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movement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Iteration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t="4196" b="0" r="0" l="0"/>
          <a:stretch/>
        </p:blipFill>
        <p:spPr>
          <a:xfrm>
            <a:off y="1398475" x="1875750"/>
            <a:ext cy="3784525" cx="46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