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676" r:id="rId2"/>
    <p:sldId id="1663" r:id="rId3"/>
    <p:sldId id="1633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63A"/>
    <a:srgbClr val="0070C0"/>
    <a:srgbClr val="C1D3DD"/>
    <a:srgbClr val="FF6600"/>
    <a:srgbClr val="EDBD95"/>
    <a:srgbClr val="DFC597"/>
    <a:srgbClr val="CDCB99"/>
    <a:srgbClr val="A1A1A1"/>
    <a:srgbClr val="595959"/>
    <a:srgbClr val="C33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83C888-0B4D-4C83-688C-EC36D9C66440}" v="2" dt="2025-05-05T02:20:18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14/08/2025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D801BC-A339-CC2B-EA8A-E9C93D00272D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0C0C32E7-B291-2245-4C42-04163CDC8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9A30-0576-2545-8734-9B03AF7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96F1D3-05C1-8FA0-FDDC-98A67040A1E4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C66A050D-335D-6674-285C-7F16BF6B73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3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59DB-985C-DF9B-E36B-040F0A5C5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628C0-009A-5274-9A07-6FC3CCB00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247F-2B9E-3CF9-9F53-4B2B5F0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43F04-71D2-6B6A-FEF0-63204096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F9C84-8F19-828F-2597-635717D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10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20B-E183-E19C-C343-ECD490C8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D5F7-7A10-E6CC-5CC9-DA533277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B226-F620-8F67-9BA8-41C8BC7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58A-3A50-495C-9BF4-E89F5705CCE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1E7D-6DD1-73E1-A2EC-AB37C294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AD163-C71B-B1B6-17B2-703BDD2D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71E4F-9C74-4E79-BFC0-DC9DF09E65A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207062D-1385-7310-66E0-939D39DD6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60" imgH="360" progId="TCLayout.ActiveDocument.1">
                  <p:embed/>
                </p:oleObj>
              </mc:Choice>
              <mc:Fallback>
                <p:oleObj name="think-cell Slide" r:id="rId19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6FF297-3495-495E-A602-117FEE56F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334" y="4544698"/>
            <a:ext cx="6259003" cy="424732"/>
          </a:xfrm>
        </p:spPr>
        <p:txBody>
          <a:bodyPr/>
          <a:lstStyle/>
          <a:p>
            <a:r>
              <a:rPr lang="en-US">
                <a:latin typeface="Bogle" panose="020B0503020203060203" pitchFamily="34" charset="0"/>
              </a:rPr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615" y="2622542"/>
            <a:ext cx="10525125" cy="1678408"/>
          </a:xfrm>
        </p:spPr>
        <p:txBody>
          <a:bodyPr anchor="b">
            <a:spAutoFit/>
          </a:bodyPr>
          <a:lstStyle/>
          <a:p>
            <a:endParaRPr lang="en-US" sz="3200" dirty="0">
              <a:latin typeface="Bogle" panose="020B0503020203060203" pitchFamily="34" charset="0"/>
            </a:endParaRPr>
          </a:p>
          <a:p>
            <a:r>
              <a:rPr lang="en-US" sz="3200" dirty="0">
                <a:latin typeface="Bogle" panose="020B0503020203060203" pitchFamily="34" charset="0"/>
              </a:rPr>
              <a:t>Capstone Project</a:t>
            </a:r>
          </a:p>
          <a:p>
            <a:endParaRPr lang="en-US" sz="3200" dirty="0">
              <a:latin typeface="Bogle" panose="020B0503020203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F139C7-B669-9610-4E2A-943C79E218C4}"/>
              </a:ext>
            </a:extLst>
          </p:cNvPr>
          <p:cNvSpPr txBox="1"/>
          <p:nvPr/>
        </p:nvSpPr>
        <p:spPr>
          <a:xfrm>
            <a:off x="528810" y="484742"/>
            <a:ext cx="494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gle" panose="020B0503020203060203" pitchFamily="34" charset="0"/>
              </a:rPr>
              <a:t>Agenda</a:t>
            </a:r>
            <a:endParaRPr lang="en-I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gle" panose="020B050302020306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41EE2C-9837-486A-6448-5AE23F8A6EAD}"/>
              </a:ext>
            </a:extLst>
          </p:cNvPr>
          <p:cNvSpPr/>
          <p:nvPr/>
        </p:nvSpPr>
        <p:spPr>
          <a:xfrm>
            <a:off x="528810" y="1025876"/>
            <a:ext cx="10939749" cy="49135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Capstone Project Overview</a:t>
            </a:r>
          </a:p>
          <a:p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Scope and Objective</a:t>
            </a:r>
          </a:p>
          <a:p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Capstone Project solution design &amp; solution implementation </a:t>
            </a:r>
          </a:p>
          <a:p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		Diagrams ( Architecture / Use Case /Class Diagrams / Sequence ) &amp; Screen shots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Technology Stack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Best Practices followed during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Challenges faced during solution design &amp; solution implementation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Learnings &amp; Experiences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Bogle" panose="020B0503020203060203" pitchFamily="34" charset="0"/>
              </a:rPr>
              <a:t>Future Scope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tx1"/>
              </a:solidFill>
              <a:latin typeface="Bogle" panose="020B050302020306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29E23B-BB87-88FF-E83E-2A5E4FC36B03}"/>
              </a:ext>
            </a:extLst>
          </p:cNvPr>
          <p:cNvCxnSpPr>
            <a:cxnSpLocks/>
          </p:cNvCxnSpPr>
          <p:nvPr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535531"/>
          </a:xfrm>
        </p:spPr>
        <p:txBody>
          <a:bodyPr/>
          <a:lstStyle/>
          <a:p>
            <a:pPr algn="ctr"/>
            <a:r>
              <a:rPr lang="en-US" sz="3200">
                <a:latin typeface="Bogle" panose="020B050302020306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HINKCELLUNDODONOTDELETE" val="0"/>
  <p:tag name="TEMPLATELASTEDITED" val="2022-01-18 06:01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Bogle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Shabaresh Rao [UNext]</dc:creator>
  <cp:lastModifiedBy>Jagadish Hegade [UNext]</cp:lastModifiedBy>
  <cp:revision>6</cp:revision>
  <dcterms:created xsi:type="dcterms:W3CDTF">2022-01-18T12:35:56Z</dcterms:created>
  <dcterms:modified xsi:type="dcterms:W3CDTF">2025-08-14T05:44:56Z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MSIP_Label_b24820e8-223f-4ed2-bd95-81c83f641284_Enabled">
    <vt:lpwstr>true</vt:lpwstr>
  </property>
  <property fmtid="{D5CDD505-2E9C-101B-9397-08002B2CF9AE}" pid="5" name="MSIP_Label_b24820e8-223f-4ed2-bd95-81c83f641284_SetDate">
    <vt:lpwstr>2023-03-31T12:54:31Z</vt:lpwstr>
  </property>
  <property fmtid="{D5CDD505-2E9C-101B-9397-08002B2CF9AE}" pid="6" name="MSIP_Label_b24820e8-223f-4ed2-bd95-81c83f641284_Method">
    <vt:lpwstr>Standard</vt:lpwstr>
  </property>
  <property fmtid="{D5CDD505-2E9C-101B-9397-08002B2CF9AE}" pid="7" name="MSIP_Label_b24820e8-223f-4ed2-bd95-81c83f641284_Name">
    <vt:lpwstr>b24820e8-223f-4ed2-bd95-81c83f641284</vt:lpwstr>
  </property>
  <property fmtid="{D5CDD505-2E9C-101B-9397-08002B2CF9AE}" pid="8" name="MSIP_Label_b24820e8-223f-4ed2-bd95-81c83f641284_SiteId">
    <vt:lpwstr>3cbcc3d3-094d-4006-9849-0d11d61f484d</vt:lpwstr>
  </property>
  <property fmtid="{D5CDD505-2E9C-101B-9397-08002B2CF9AE}" pid="9" name="MSIP_Label_b24820e8-223f-4ed2-bd95-81c83f641284_ActionId">
    <vt:lpwstr>d0f62293-71f8-4d01-ae80-b41ff82d53b7</vt:lpwstr>
  </property>
  <property fmtid="{D5CDD505-2E9C-101B-9397-08002B2CF9AE}" pid="10" name="MSIP_Label_b24820e8-223f-4ed2-bd95-81c83f641284_ContentBits">
    <vt:lpwstr>0</vt:lpwstr>
  </property>
</Properties>
</file>