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6" r:id="rId2"/>
    <p:sldId id="258" r:id="rId3"/>
    <p:sldId id="257" r:id="rId4"/>
    <p:sldId id="265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6277CBEA-C15D-4D83-B9C8-F7C76F3188D3}">
          <p14:sldIdLst>
            <p14:sldId id="256"/>
            <p14:sldId id="258"/>
            <p14:sldId id="257"/>
            <p14:sldId id="265"/>
            <p14:sldId id="259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27F4-0A78-4353-8E4C-17EF62EAB8A0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643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27F4-0A78-4353-8E4C-17EF62EAB8A0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272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27F4-0A78-4353-8E4C-17EF62EAB8A0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8958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27F4-0A78-4353-8E4C-17EF62EAB8A0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7450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27F4-0A78-4353-8E4C-17EF62EAB8A0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3480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27F4-0A78-4353-8E4C-17EF62EAB8A0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7432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27F4-0A78-4353-8E4C-17EF62EAB8A0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9296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27F4-0A78-4353-8E4C-17EF62EAB8A0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6323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27F4-0A78-4353-8E4C-17EF62EAB8A0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2088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27F4-0A78-4353-8E4C-17EF62EAB8A0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72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27F4-0A78-4353-8E4C-17EF62EAB8A0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22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27F4-0A78-4353-8E4C-17EF62EAB8A0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58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27F4-0A78-4353-8E4C-17EF62EAB8A0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574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27F4-0A78-4353-8E4C-17EF62EAB8A0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541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27F4-0A78-4353-8E4C-17EF62EAB8A0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1290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27F4-0A78-4353-8E4C-17EF62EAB8A0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762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EF927F4-0A78-4353-8E4C-17EF62EAB8A0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954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EF927F4-0A78-4353-8E4C-17EF62EAB8A0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3309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Merevlemez" TargetMode="External"/><Relationship Id="rId2" Type="http://schemas.openxmlformats.org/officeDocument/2006/relationships/hyperlink" Target="https://hu.wikipedia.org/wiki/Perif%C3%A9ria_(hardver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vdolcson.eu/bemeneti-es-kimeneti-periferiak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447923" y="1876424"/>
            <a:ext cx="7820027" cy="1590675"/>
          </a:xfrm>
        </p:spPr>
        <p:txBody>
          <a:bodyPr>
            <a:noAutofit/>
          </a:bodyPr>
          <a:lstStyle/>
          <a:p>
            <a:r>
              <a:rPr lang="hu-HU" sz="8000" b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Perifériák</a:t>
            </a:r>
            <a:endParaRPr lang="hu-HU" sz="8000" b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8343900" y="5964238"/>
            <a:ext cx="3848100" cy="350837"/>
          </a:xfrm>
        </p:spPr>
        <p:txBody>
          <a:bodyPr>
            <a:normAutofit fontScale="92500" lnSpcReduction="20000"/>
          </a:bodyPr>
          <a:lstStyle/>
          <a:p>
            <a:r>
              <a:rPr lang="hu-HU" i="1" dirty="0" smtClean="0"/>
              <a:t>Készítette: Kertész Krisztián</a:t>
            </a:r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273276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57224" y="514349"/>
            <a:ext cx="3143251" cy="1148081"/>
          </a:xfrm>
        </p:spPr>
        <p:txBody>
          <a:bodyPr/>
          <a:lstStyle/>
          <a:p>
            <a:r>
              <a:rPr lang="hu-HU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Fogalma</a:t>
            </a:r>
            <a:endParaRPr lang="hu-HU" b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57224" y="1924050"/>
            <a:ext cx="10753725" cy="6477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periféria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egy olyan számítógépes </a:t>
            </a:r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hardver, 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amivel egy gazda </a:t>
            </a:r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számítógép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képességeit bővíthetjük.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11" y="2833370"/>
            <a:ext cx="6153150" cy="346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905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203395"/>
            <a:ext cx="6010275" cy="1101724"/>
          </a:xfrm>
        </p:spPr>
        <p:txBody>
          <a:bodyPr>
            <a:normAutofit/>
          </a:bodyPr>
          <a:lstStyle/>
          <a:p>
            <a:r>
              <a:rPr lang="hu-HU" sz="3600" b="1" u="sng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Csoportosítása</a:t>
            </a:r>
            <a:endParaRPr lang="hu-HU" sz="2400" b="1" u="sng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790700"/>
            <a:ext cx="4857750" cy="169227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3600" spc="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Háttértárak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3600" spc="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Bemeneti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3600" spc="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Kimeneti</a:t>
            </a:r>
            <a:endParaRPr lang="hu-HU" sz="3600" spc="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4" y="516132"/>
            <a:ext cx="4457700" cy="2415786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4171950"/>
            <a:ext cx="4762500" cy="228600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963" y="3616221"/>
            <a:ext cx="4609023" cy="284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18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485775"/>
            <a:ext cx="3078162" cy="1390650"/>
          </a:xfrm>
        </p:spPr>
        <p:txBody>
          <a:bodyPr/>
          <a:lstStyle/>
          <a:p>
            <a:r>
              <a:rPr lang="hu-HU" dirty="0" smtClean="0"/>
              <a:t>Háttértár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3" y="1638299"/>
            <a:ext cx="7269162" cy="13430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hu-HU" sz="28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hu-HU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agy </a:t>
            </a:r>
            <a:r>
              <a:rPr lang="hu-H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mennyiségű </a:t>
            </a:r>
            <a:r>
              <a:rPr lang="hu-HU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adatot</a:t>
            </a:r>
            <a:r>
              <a:rPr lang="hu-H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képes </a:t>
            </a:r>
            <a:r>
              <a:rPr lang="hu-HU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tárolni</a:t>
            </a:r>
            <a:endParaRPr lang="hu-H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605" y="3733800"/>
            <a:ext cx="3675370" cy="260032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3733800"/>
            <a:ext cx="4634857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86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Hdd vs SSd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3" y="1885950"/>
            <a:ext cx="3678237" cy="3800475"/>
          </a:xfrm>
        </p:spPr>
        <p:txBody>
          <a:bodyPr/>
          <a:lstStyle/>
          <a:p>
            <a:r>
              <a:rPr lang="hu-HU" dirty="0" smtClean="0">
                <a:effectLst/>
              </a:rPr>
              <a:t>Nagyobb tároló kapacitás</a:t>
            </a:r>
          </a:p>
          <a:p>
            <a:r>
              <a:rPr lang="hu-HU" dirty="0" smtClean="0">
                <a:effectLst/>
              </a:rPr>
              <a:t>olcsóbb</a:t>
            </a:r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8458200" y="466725"/>
            <a:ext cx="4008436" cy="3800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hu-HU" dirty="0" smtClean="0">
              <a:effectLst/>
            </a:endParaRP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7561263" y="1885949"/>
            <a:ext cx="3678237" cy="3800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>
                <a:effectLst/>
              </a:rPr>
              <a:t>Kisebb sérülésveszély</a:t>
            </a:r>
          </a:p>
          <a:p>
            <a:r>
              <a:rPr lang="hu-HU" dirty="0" smtClean="0">
                <a:effectLst/>
              </a:rPr>
              <a:t>Gyorsabb</a:t>
            </a:r>
          </a:p>
        </p:txBody>
      </p:sp>
    </p:spTree>
    <p:extLst>
      <p:ext uri="{BB962C8B-B14F-4D97-AF65-F5344CB8AC3E}">
        <p14:creationId xmlns:p14="http://schemas.microsoft.com/office/powerpoint/2010/main" val="1993438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Bemeneti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66" y="3551178"/>
            <a:ext cx="4089163" cy="3009624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326" y="3619081"/>
            <a:ext cx="3922295" cy="2941721"/>
          </a:xfrm>
          <a:prstGeom prst="rect">
            <a:avLst/>
          </a:prstGeom>
        </p:spPr>
      </p:pic>
      <p:sp>
        <p:nvSpPr>
          <p:cNvPr id="6" name="Téglalap 5"/>
          <p:cNvSpPr/>
          <p:nvPr/>
        </p:nvSpPr>
        <p:spPr>
          <a:xfrm>
            <a:off x="1141413" y="2029441"/>
            <a:ext cx="67096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Ezek azok az eszközök, amelyek a számítógépbe történő adatbevitelt biztosítják</a:t>
            </a:r>
            <a:r>
              <a:rPr lang="hu-HU" dirty="0" smtClean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7699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166119"/>
            <a:ext cx="9905998" cy="1905000"/>
          </a:xfrm>
        </p:spPr>
        <p:txBody>
          <a:bodyPr/>
          <a:lstStyle/>
          <a:p>
            <a:r>
              <a:rPr lang="hu-HU" dirty="0" smtClean="0"/>
              <a:t>Kimeneti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15" y="3858126"/>
            <a:ext cx="5678221" cy="2725629"/>
          </a:xfrm>
        </p:spPr>
      </p:pic>
      <p:sp>
        <p:nvSpPr>
          <p:cNvPr id="5" name="Téglalap 4"/>
          <p:cNvSpPr/>
          <p:nvPr/>
        </p:nvSpPr>
        <p:spPr>
          <a:xfrm>
            <a:off x="1141413" y="20711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/>
              <a:t>Ezeknek a perifériáknak köszönhetően jelenik meg az információ a számunkra.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853" y="3274683"/>
            <a:ext cx="4938284" cy="330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58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hlinkClick r:id="rId2"/>
              </a:rPr>
              <a:t>https://hu.wikipedia.org/wiki/Perif%C3%A9ria_(hardver)</a:t>
            </a:r>
            <a:endParaRPr lang="hu-HU" dirty="0" smtClean="0"/>
          </a:p>
          <a:p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hu.wikipedia.org/wiki/Merevlemez</a:t>
            </a:r>
            <a:endParaRPr lang="hu-HU" dirty="0" smtClean="0"/>
          </a:p>
          <a:p>
            <a:r>
              <a:rPr lang="hu-HU" dirty="0">
                <a:hlinkClick r:id="rId4"/>
              </a:rPr>
              <a:t>https://</a:t>
            </a:r>
            <a:r>
              <a:rPr lang="hu-HU" dirty="0" smtClean="0">
                <a:hlinkClick r:id="rId4"/>
              </a:rPr>
              <a:t>www.dvdolcson.eu/bemeneti-es-kimeneti-periferiak</a:t>
            </a:r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6278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60463" y="2409825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hu-H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Köszönöm a figyelmet!</a:t>
            </a:r>
            <a:endParaRPr lang="hu-H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521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ita">
  <a:themeElements>
    <a:clrScheme name="Szit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zit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zit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TM03457485[[fn=Szita]]</Template>
  <TotalTime>166</TotalTime>
  <Words>89</Words>
  <Application>Microsoft Office PowerPoint</Application>
  <PresentationFormat>Szélesvásznú</PresentationFormat>
  <Paragraphs>25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Times New Roman</vt:lpstr>
      <vt:lpstr>Szita</vt:lpstr>
      <vt:lpstr>Perifériák</vt:lpstr>
      <vt:lpstr>Fogalma</vt:lpstr>
      <vt:lpstr>Csoportosítása</vt:lpstr>
      <vt:lpstr>Háttértár</vt:lpstr>
      <vt:lpstr>Hdd vs SSd</vt:lpstr>
      <vt:lpstr>Bemeneti</vt:lpstr>
      <vt:lpstr>Kimeneti</vt:lpstr>
      <vt:lpstr>Források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Perifériák</dc:title>
  <dc:creator>Kertész Krisztián</dc:creator>
  <cp:lastModifiedBy>Kertész Krisztián</cp:lastModifiedBy>
  <cp:revision>14</cp:revision>
  <dcterms:created xsi:type="dcterms:W3CDTF">2022-09-13T06:13:52Z</dcterms:created>
  <dcterms:modified xsi:type="dcterms:W3CDTF">2022-09-14T10:17:49Z</dcterms:modified>
</cp:coreProperties>
</file>