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57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277CBEA-C15D-4D83-B9C8-F7C76F3188D3}">
          <p14:sldIdLst>
            <p14:sldId id="256"/>
            <p14:sldId id="258"/>
            <p14:sldId id="257"/>
            <p14:sldId id="265"/>
            <p14:sldId id="259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4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7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95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45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48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43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29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32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08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74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4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2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6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5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F927F4-0A78-4353-8E4C-17EF62EAB8A0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53E902-747F-4DE6-B247-C5239896D9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0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erevlemez" TargetMode="External"/><Relationship Id="rId2" Type="http://schemas.openxmlformats.org/officeDocument/2006/relationships/hyperlink" Target="https://hu.wikipedia.org/wiki/Perif%C3%A9ria_(hardver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7923" y="1876424"/>
            <a:ext cx="7820027" cy="1590675"/>
          </a:xfrm>
        </p:spPr>
        <p:txBody>
          <a:bodyPr>
            <a:noAutofit/>
          </a:bodyPr>
          <a:lstStyle/>
          <a:p>
            <a:r>
              <a:rPr lang="hu-HU" sz="80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Perifériák</a:t>
            </a:r>
            <a:endParaRPr lang="hu-HU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3900" y="5964238"/>
            <a:ext cx="3848100" cy="350837"/>
          </a:xfrm>
        </p:spPr>
        <p:txBody>
          <a:bodyPr>
            <a:normAutofit fontScale="92500" lnSpcReduction="20000"/>
          </a:bodyPr>
          <a:lstStyle/>
          <a:p>
            <a:r>
              <a:rPr lang="hu-HU" i="1" dirty="0" smtClean="0"/>
              <a:t>Készítette: Kertész Krisztián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732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7224" y="514349"/>
            <a:ext cx="3143251" cy="1148081"/>
          </a:xfrm>
        </p:spPr>
        <p:txBody>
          <a:bodyPr/>
          <a:lstStyle/>
          <a:p>
            <a:r>
              <a:rPr lang="hu-HU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Fogalma</a:t>
            </a:r>
            <a:endParaRPr lang="hu-HU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7224" y="1924050"/>
            <a:ext cx="10753725" cy="6477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periféria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egy olyan számítógépes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hardver,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amivel egy gazda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képességeit bővíthetjük.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1" y="2833370"/>
            <a:ext cx="6153150" cy="34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03395"/>
            <a:ext cx="6010275" cy="1101724"/>
          </a:xfrm>
        </p:spPr>
        <p:txBody>
          <a:bodyPr>
            <a:normAutofit/>
          </a:bodyPr>
          <a:lstStyle/>
          <a:p>
            <a:r>
              <a:rPr lang="hu-HU" sz="3600" b="1" u="sng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Csoportosítása</a:t>
            </a:r>
            <a:endParaRPr lang="hu-HU" sz="2400" b="1" u="sng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90700"/>
            <a:ext cx="4857750" cy="16922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Háttértárak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Bemeneti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spc="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Kimeneti</a:t>
            </a:r>
            <a:endParaRPr lang="hu-HU" sz="36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4" y="516132"/>
            <a:ext cx="4457700" cy="24157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1950"/>
            <a:ext cx="4762500" cy="228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63" y="3616221"/>
            <a:ext cx="4609023" cy="2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85775"/>
            <a:ext cx="3078162" cy="1390650"/>
          </a:xfrm>
        </p:spPr>
        <p:txBody>
          <a:bodyPr/>
          <a:lstStyle/>
          <a:p>
            <a:r>
              <a:rPr lang="hu-HU" dirty="0" smtClean="0"/>
              <a:t>Háttértár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38299"/>
            <a:ext cx="7269162" cy="1343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sz="2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agy 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mennyiségű 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adatot</a:t>
            </a:r>
            <a:r>
              <a:rPr lang="hu-H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képes </a:t>
            </a:r>
            <a:r>
              <a:rPr lang="hu-HU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tárolni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05" y="3733800"/>
            <a:ext cx="3675370" cy="26003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733800"/>
            <a:ext cx="463485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Hdd vs SSd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885950"/>
            <a:ext cx="3678237" cy="3800475"/>
          </a:xfrm>
        </p:spPr>
        <p:txBody>
          <a:bodyPr/>
          <a:lstStyle/>
          <a:p>
            <a:r>
              <a:rPr lang="hu-HU" dirty="0" smtClean="0">
                <a:effectLst/>
              </a:rPr>
              <a:t>Nagyobb tároló kapacitás</a:t>
            </a:r>
          </a:p>
          <a:p>
            <a:r>
              <a:rPr lang="hu-HU" dirty="0" smtClean="0">
                <a:effectLst/>
              </a:rPr>
              <a:t>olcsóbb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8458200" y="466725"/>
            <a:ext cx="4008436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>
              <a:effectLst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7561263" y="1885949"/>
            <a:ext cx="3678237" cy="380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>
                <a:effectLst/>
              </a:rPr>
              <a:t>Kisebb sérülésveszély</a:t>
            </a:r>
          </a:p>
          <a:p>
            <a:r>
              <a:rPr lang="hu-HU" dirty="0" smtClean="0">
                <a:effectLst/>
              </a:rPr>
              <a:t>Gyorsabb</a:t>
            </a:r>
            <a:endParaRPr lang="hu-H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343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769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7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https://hu.wikipedia.org/wiki/Perif%C3%A9ria_(hardver)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hu.wikipedia.org/wiki/Merevlemez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7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60463" y="24098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2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84</TotalTime>
  <Words>63</Words>
  <Application>Microsoft Office PowerPoint</Application>
  <PresentationFormat>Szélesvásznú</PresentationFormat>
  <Paragraphs>22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Szita</vt:lpstr>
      <vt:lpstr>Perifériák</vt:lpstr>
      <vt:lpstr>Fogalma</vt:lpstr>
      <vt:lpstr>Csoportosítása</vt:lpstr>
      <vt:lpstr>Háttértár</vt:lpstr>
      <vt:lpstr>Hdd vs SSd</vt:lpstr>
      <vt:lpstr>Bemeneti</vt:lpstr>
      <vt:lpstr>Kimeneti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Perifériák</dc:title>
  <dc:creator>Kertész Krisztián</dc:creator>
  <cp:lastModifiedBy>Kertész Krisztián</cp:lastModifiedBy>
  <cp:revision>11</cp:revision>
  <dcterms:created xsi:type="dcterms:W3CDTF">2022-09-13T06:13:52Z</dcterms:created>
  <dcterms:modified xsi:type="dcterms:W3CDTF">2022-09-13T07:38:09Z</dcterms:modified>
</cp:coreProperties>
</file>