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72A8681E-8481-4A29-8075-3B5C27F32D6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6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44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70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868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45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2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0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5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46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61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25D5-B48A-4BB3-96A5-63622AB24D5B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6543-C5B0-4BEE-BB55-D6ECA5D4E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2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hu-hu/resources/cloud-computing-dictionary/what-is-artificial-intelligence/#how" TargetMode="External"/><Relationship Id="rId2" Type="http://schemas.openxmlformats.org/officeDocument/2006/relationships/hyperlink" Target="https://infostart.hu/belfold/2020/01/12/a-mesterseges-intelligencia-gyogyit-mar-a-semmelweis-egyetem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ce.hu/zene-film-jatek/5-jatek-amik-sikeresen-kihasznaltak-a-mesterseges-intelligencia-elonye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19150" y="825500"/>
            <a:ext cx="4248150" cy="1524000"/>
          </a:xfrm>
        </p:spPr>
        <p:txBody>
          <a:bodyPr>
            <a:normAutofit fontScale="90000"/>
          </a:bodyPr>
          <a:lstStyle/>
          <a:p>
            <a:r>
              <a:rPr lang="hu-HU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Mesterséges intelligencia</a:t>
            </a:r>
            <a:endParaRPr lang="hu-HU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756398" y="6256338"/>
            <a:ext cx="4813302" cy="601662"/>
          </a:xfrm>
        </p:spPr>
        <p:txBody>
          <a:bodyPr>
            <a:normAutofit/>
          </a:bodyPr>
          <a:lstStyle/>
          <a:p>
            <a:r>
              <a:rPr lang="hu-HU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Kertész Krisztián</a:t>
            </a:r>
            <a:endParaRPr lang="hu-HU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63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2060"/>
            </a:gs>
            <a:gs pos="83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9100" y="303513"/>
            <a:ext cx="5689600" cy="1120775"/>
          </a:xfrm>
        </p:spPr>
        <p:txBody>
          <a:bodyPr>
            <a:normAutofit fontScale="90000"/>
          </a:bodyPr>
          <a:lstStyle/>
          <a:p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 is nevezünk AI-</a:t>
            </a:r>
            <a:r>
              <a:rPr lang="hu-H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</a:t>
            </a: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(artificial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3400" y="1774825"/>
            <a:ext cx="4940300" cy="1298575"/>
          </a:xfrm>
        </p:spPr>
        <p:txBody>
          <a:bodyPr>
            <a:no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számítógépes rendszer azon képessége, hogy az emberihez hasonló kognitív funkciókat tud utánozni, amilyen például a tanulás vagy a problémamegoldás.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68424"/>
            <a:ext cx="3785441" cy="233940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768424"/>
            <a:ext cx="3517899" cy="233940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017">
            <a:off x="6685381" y="608326"/>
            <a:ext cx="4650539" cy="2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AI olyan hasznos eszközöket támogat, amelyek körülöttünk mindenhol megtalálhatók.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1" y="2625725"/>
            <a:ext cx="4106069" cy="4106069"/>
          </a:xfrm>
        </p:spPr>
      </p:pic>
    </p:spTree>
    <p:extLst>
      <p:ext uri="{BB962C8B-B14F-4D97-AF65-F5344CB8AC3E}">
        <p14:creationId xmlns:p14="http://schemas.microsoft.com/office/powerpoint/2010/main" val="4197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6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0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173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https://infostart.hu/belfold/2020/01/12/a-mesterseges-intelligencia-gyogyit-mar-a-semmelweis-egyetemen#</a:t>
            </a:r>
            <a:endParaRPr lang="hu-HU" dirty="0" smtClean="0"/>
          </a:p>
          <a:p>
            <a:r>
              <a:rPr lang="hu-HU" dirty="0" smtClean="0">
                <a:hlinkClick r:id="rId3"/>
              </a:rPr>
              <a:t>https://azure.microsoft.com/hu-hu/resources/cloud-computing-dictionary/what-is-artificial-intelligence/#how</a:t>
            </a:r>
            <a:endParaRPr lang="hu-HU" dirty="0"/>
          </a:p>
          <a:p>
            <a:r>
              <a:rPr lang="hu-HU" dirty="0" smtClean="0">
                <a:hlinkClick r:id="rId4"/>
              </a:rPr>
              <a:t>https://www.nice.hu/zene-film-jatek/5-jatek-amik-sikeresen-kihasznaltak-a-mesterseges-intelligencia-elonyeit</a:t>
            </a:r>
            <a:endParaRPr lang="hu-HU" dirty="0" smtClean="0"/>
          </a:p>
          <a:p>
            <a:r>
              <a:rPr lang="hu-HU" dirty="0" smtClean="0"/>
              <a:t>https://atozofai.withgoogle.com/intl/hu/artificial-intelligence/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39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66</Words>
  <Application>Microsoft Office PowerPoint</Application>
  <PresentationFormat>Szélesvásznú</PresentationFormat>
  <Paragraphs>10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Office-téma</vt:lpstr>
      <vt:lpstr>Mesterséges intelligencia</vt:lpstr>
      <vt:lpstr>Mit is nevezünk AI-nak ? (artificial intelligence)</vt:lpstr>
      <vt:lpstr>AI olyan hasznos eszközöket támogat, amelyek körülöttünk mindenhol megtalálhatók.</vt:lpstr>
      <vt:lpstr>PowerPoint-bemutató</vt:lpstr>
      <vt:lpstr>PowerPoint-bemutató</vt:lpstr>
      <vt:lpstr>PowerPoint-bemutató</vt:lpstr>
      <vt:lpstr>PowerPoint-bemutató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</dc:title>
  <dc:creator>Kertész Krisztián</dc:creator>
  <cp:lastModifiedBy>Kertész Krisztián</cp:lastModifiedBy>
  <cp:revision>8</cp:revision>
  <dcterms:created xsi:type="dcterms:W3CDTF">2022-09-09T09:16:21Z</dcterms:created>
  <dcterms:modified xsi:type="dcterms:W3CDTF">2022-09-09T10:27:08Z</dcterms:modified>
</cp:coreProperties>
</file>