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8" r:id="rId3"/>
    <p:sldId id="257" r:id="rId4"/>
    <p:sldId id="265" r:id="rId5"/>
    <p:sldId id="259" r:id="rId6"/>
    <p:sldId id="261" r:id="rId7"/>
    <p:sldId id="266" r:id="rId8"/>
    <p:sldId id="267" r:id="rId9"/>
    <p:sldId id="270" r:id="rId10"/>
    <p:sldId id="262" r:id="rId11"/>
    <p:sldId id="268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6277CBEA-C15D-4D83-B9C8-F7C76F3188D3}">
          <p14:sldIdLst>
            <p14:sldId id="256"/>
            <p14:sldId id="258"/>
            <p14:sldId id="257"/>
            <p14:sldId id="265"/>
            <p14:sldId id="259"/>
            <p14:sldId id="261"/>
            <p14:sldId id="266"/>
            <p14:sldId id="267"/>
            <p14:sldId id="270"/>
            <p14:sldId id="262"/>
            <p14:sldId id="268"/>
            <p14:sldId id="26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43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7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95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45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480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43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929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632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08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7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8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57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541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12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6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54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EF927F4-0A78-4353-8E4C-17EF62EAB8A0}" type="datetimeFigureOut">
              <a:rPr lang="hu-HU" smtClean="0"/>
              <a:t>2022.09.16.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3309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Merevlemez" TargetMode="External"/><Relationship Id="rId2" Type="http://schemas.openxmlformats.org/officeDocument/2006/relationships/hyperlink" Target="https://hu.wikipedia.org/wiki/Perif%C3%A9ria_(hardver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vdolcson.eu/bemeneti-es-kimeneti-periferia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99036" y="2026053"/>
            <a:ext cx="8350310" cy="1590675"/>
          </a:xfrm>
        </p:spPr>
        <p:txBody>
          <a:bodyPr>
            <a:noAutofit/>
          </a:bodyPr>
          <a:lstStyle/>
          <a:p>
            <a:r>
              <a:rPr lang="hu-HU" sz="88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Perifériák</a:t>
            </a:r>
            <a:endParaRPr lang="hu-HU" sz="8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343900" y="5964238"/>
            <a:ext cx="3848100" cy="350837"/>
          </a:xfrm>
        </p:spPr>
        <p:txBody>
          <a:bodyPr>
            <a:normAutofit fontScale="92500" lnSpcReduction="20000"/>
          </a:bodyPr>
          <a:lstStyle/>
          <a:p>
            <a:r>
              <a:rPr lang="hu-HU" i="1" dirty="0" smtClean="0"/>
              <a:t>Készítette: Kertész Krisztián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73276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383776"/>
            <a:ext cx="2873634" cy="856346"/>
          </a:xfrm>
        </p:spPr>
        <p:txBody>
          <a:bodyPr>
            <a:norm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Kimeneti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5" y="3858126"/>
            <a:ext cx="5678221" cy="2725629"/>
          </a:xfrm>
        </p:spPr>
      </p:pic>
      <p:sp>
        <p:nvSpPr>
          <p:cNvPr id="5" name="Téglalap 4"/>
          <p:cNvSpPr/>
          <p:nvPr/>
        </p:nvSpPr>
        <p:spPr>
          <a:xfrm>
            <a:off x="1141413" y="2010515"/>
            <a:ext cx="79527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Ezeknek a perifériáknak köszönhetően jelenik meg az információ a számunkra.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53" y="3274683"/>
            <a:ext cx="4938284" cy="33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72044"/>
            <a:ext cx="9905998" cy="1332807"/>
          </a:xfrm>
        </p:spPr>
        <p:txBody>
          <a:bodyPr/>
          <a:lstStyle/>
          <a:p>
            <a:r>
              <a:rPr lang="hu-HU" dirty="0" smtClean="0"/>
              <a:t>Monitor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404851"/>
            <a:ext cx="9905998" cy="1888376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monitor a számítógép megjelenítő perifériája. A monitort VGA, DVI, HDMI vagy DisplayPort monitorkábel köti össze a videóadapterrel, mely utasításai alapján jeleníti meg a kívánt képet.</a:t>
            </a:r>
            <a:endParaRPr lang="hu-H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72" y="3039840"/>
            <a:ext cx="3793964" cy="35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24786" y="358570"/>
            <a:ext cx="5816341" cy="838462"/>
          </a:xfrm>
        </p:spPr>
        <p:txBody>
          <a:bodyPr>
            <a:norm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Hangszórók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85" y="3622999"/>
            <a:ext cx="5226031" cy="2941284"/>
          </a:xfrm>
        </p:spPr>
      </p:pic>
      <p:sp>
        <p:nvSpPr>
          <p:cNvPr id="7" name="Téglalap 6"/>
          <p:cNvSpPr/>
          <p:nvPr/>
        </p:nvSpPr>
        <p:spPr>
          <a:xfrm>
            <a:off x="1124786" y="1601621"/>
            <a:ext cx="73791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Hangszórónak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nevezzük azokat az 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elektronikai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eszközöket, amelyek elektromos jelet hallható 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hanggá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alakítanak. Az aktív hangszórók jelerősítő elektronikával vannak egybeépítve.</a:t>
            </a:r>
          </a:p>
        </p:txBody>
      </p:sp>
    </p:spTree>
    <p:extLst>
      <p:ext uri="{BB962C8B-B14F-4D97-AF65-F5344CB8AC3E}">
        <p14:creationId xmlns:p14="http://schemas.microsoft.com/office/powerpoint/2010/main" val="9579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https://hu.wikipedia.org/wiki/Perif%C3%A9ria_(hardver)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hu.wikipedia.org/wiki/Merevlemez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www.dvdolcson.eu/bemeneti-es-kimeneti-periferiak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60463" y="24098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2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7224" y="264967"/>
            <a:ext cx="4820863" cy="1148081"/>
          </a:xfrm>
        </p:spPr>
        <p:txBody>
          <a:bodyPr>
            <a:noAutofit/>
          </a:bodyPr>
          <a:lstStyle/>
          <a:p>
            <a:r>
              <a:rPr lang="hu-HU" sz="4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Fogalma</a:t>
            </a:r>
            <a:endParaRPr lang="hu-HU" sz="4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7223" y="1475509"/>
            <a:ext cx="10753725" cy="111806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periféria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egy olyan számítógépes 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hardver,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amivel egy gazda 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képességeit bővíthetjük.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1" y="2833370"/>
            <a:ext cx="6153150" cy="34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03395"/>
            <a:ext cx="6010275" cy="1101724"/>
          </a:xfrm>
        </p:spPr>
        <p:txBody>
          <a:bodyPr>
            <a:normAutofit/>
          </a:bodyPr>
          <a:lstStyle/>
          <a:p>
            <a:r>
              <a:rPr lang="hu-HU" sz="3600" b="1" u="sng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Csoportosítása</a:t>
            </a:r>
            <a:endParaRPr lang="hu-HU" sz="2400" b="1" u="sng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305118"/>
            <a:ext cx="4857750" cy="246885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4000" spc="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Háttértárak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4000" spc="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Bemeneti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4000" spc="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Kimeneti</a:t>
            </a:r>
            <a:endParaRPr lang="hu-HU" sz="4000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4" y="516132"/>
            <a:ext cx="4457700" cy="24157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171950"/>
            <a:ext cx="4762500" cy="2286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63" y="3616221"/>
            <a:ext cx="4609023" cy="28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327833"/>
            <a:ext cx="3078162" cy="878204"/>
          </a:xfrm>
        </p:spPr>
        <p:txBody>
          <a:bodyPr>
            <a:normAutofit/>
          </a:bodyPr>
          <a:lstStyle/>
          <a:p>
            <a:r>
              <a:rPr lang="hu-HU" sz="4000" b="1" dirty="0" smtClean="0"/>
              <a:t>Háttértár</a:t>
            </a:r>
            <a:endParaRPr lang="hu-HU" sz="40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574269"/>
            <a:ext cx="7269162" cy="2908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sz="2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agy </a:t>
            </a:r>
            <a:r>
              <a:rPr lang="hu-H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mennyiségű </a:t>
            </a:r>
            <a:r>
              <a:rPr lang="hu-HU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adatot</a:t>
            </a:r>
            <a:r>
              <a:rPr lang="hu-H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képes </a:t>
            </a:r>
            <a:r>
              <a:rPr lang="hu-HU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tárolni</a:t>
            </a:r>
          </a:p>
          <a:p>
            <a:r>
              <a:rPr lang="hu-H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számítógép kikapcsolása után is megőrzi.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05" y="3733800"/>
            <a:ext cx="3675370" cy="26003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733800"/>
            <a:ext cx="4634857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80720" y="466725"/>
            <a:ext cx="3397336" cy="735070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Hdd vs SSd</a:t>
            </a:r>
            <a:endParaRPr lang="hu-H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67680" y="1198245"/>
            <a:ext cx="6689826" cy="1910715"/>
          </a:xfrm>
        </p:spPr>
        <p:txBody>
          <a:bodyPr>
            <a:noAutofit/>
          </a:bodyPr>
          <a:lstStyle/>
          <a:p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Nagyobb tároló kapacitás</a:t>
            </a:r>
          </a:p>
          <a:p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Olcsóbb</a:t>
            </a:r>
          </a:p>
          <a:p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Egyszerűbb visszanyerni az adatokat</a:t>
            </a:r>
            <a:endParaRPr lang="hu-HU" sz="2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7734993" y="1201795"/>
            <a:ext cx="4008436" cy="272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hu-HU" dirty="0" smtClean="0">
              <a:effectLst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8430952" y="1607343"/>
            <a:ext cx="3678237" cy="2537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Kisebb sérülésveszély</a:t>
            </a:r>
          </a:p>
          <a:p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Gyorsabb</a:t>
            </a:r>
          </a:p>
          <a:p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Kevesebb energiát használ</a:t>
            </a:r>
          </a:p>
          <a:p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Kisebb</a:t>
            </a:r>
          </a:p>
          <a:p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halkabb</a:t>
            </a:r>
            <a:endParaRPr lang="hu-HU" sz="2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29" y="3283527"/>
            <a:ext cx="5704379" cy="32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4162107" cy="994756"/>
          </a:xfrm>
        </p:spPr>
        <p:txBody>
          <a:bodyPr>
            <a:noAutofit/>
          </a:bodyPr>
          <a:lstStyle/>
          <a:p>
            <a:r>
              <a:rPr lang="hu-H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Bemeneti</a:t>
            </a:r>
            <a:endParaRPr lang="hu-H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551178"/>
            <a:ext cx="4089163" cy="3009624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22" y="3548204"/>
            <a:ext cx="4016798" cy="3012598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141412" y="1792937"/>
            <a:ext cx="73541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Ezek azok az eszközök, amelyek a számítógépbe történő adatbevitelt biztosítják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302029"/>
            <a:ext cx="5882842" cy="734847"/>
          </a:xfrm>
        </p:spPr>
        <p:txBody>
          <a:bodyPr>
            <a:noAutofit/>
          </a:bodyPr>
          <a:lstStyle/>
          <a:p>
            <a:r>
              <a:rPr lang="hu-HU" sz="44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Billentyűzet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528157"/>
            <a:ext cx="10396652" cy="1522614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billentyűzet az írott szöveg bevitelére szolgál, valamint befolyásolható vele a számítógép működése. </a:t>
            </a:r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1" y="3575304"/>
            <a:ext cx="7015942" cy="24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407324"/>
            <a:ext cx="6315103" cy="773084"/>
          </a:xfrm>
        </p:spPr>
        <p:txBody>
          <a:bodyPr>
            <a:no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Egér / touchpad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486592"/>
            <a:ext cx="9905998" cy="2038004"/>
          </a:xfrm>
        </p:spPr>
        <p:txBody>
          <a:bodyPr>
            <a:noAutofit/>
          </a:bodyPr>
          <a:lstStyle/>
          <a:p>
            <a:r>
              <a:rPr lang="hu-H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 egérkézi </a:t>
            </a:r>
            <a:r>
              <a:rPr lang="hu-H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mutatóeszköz </a:t>
            </a:r>
            <a:r>
              <a:rPr lang="hu-H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számítógépekhez, </a:t>
            </a:r>
            <a:r>
              <a:rPr lang="hu-H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egy kis, </a:t>
            </a:r>
            <a:r>
              <a:rPr lang="hu-H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kézhez álló </a:t>
            </a:r>
            <a:r>
              <a:rPr lang="hu-H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tárgy egy vagy több gombbal</a:t>
            </a:r>
            <a:r>
              <a:rPr lang="hu-H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hu-H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touchpad </a:t>
            </a:r>
            <a:r>
              <a:rPr lang="hu-H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egy érintésen alapuló </a:t>
            </a:r>
            <a:r>
              <a:rPr lang="hu-H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mutatóezköz, </a:t>
            </a:r>
            <a:r>
              <a:rPr lang="hu-H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amely a felhasználó ujjának helyzetét és mozgását alakítja bemenetté az </a:t>
            </a:r>
            <a:r>
              <a:rPr lang="hu-H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</a:t>
            </a:r>
            <a:r>
              <a:rPr lang="hu-H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számára.</a:t>
            </a:r>
            <a:endParaRPr lang="hu-H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28" y="3584140"/>
            <a:ext cx="5069583" cy="285164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94" y="3586594"/>
            <a:ext cx="3929351" cy="28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326967"/>
            <a:ext cx="4901940" cy="1036320"/>
          </a:xfrm>
        </p:spPr>
        <p:txBody>
          <a:bodyPr>
            <a:norm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webkamera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652848"/>
            <a:ext cx="10047518" cy="1414548"/>
          </a:xfrm>
        </p:spPr>
        <p:txBody>
          <a:bodyPr>
            <a:noAutofit/>
          </a:bodyPr>
          <a:lstStyle/>
          <a:p>
            <a:r>
              <a:rPr lang="hu-H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hu-HU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webkamera</a:t>
            </a:r>
            <a:r>
              <a:rPr lang="hu-H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internetkapcsolattal</a:t>
            </a:r>
            <a:r>
              <a:rPr lang="hu-H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rendelkező </a:t>
            </a:r>
            <a:r>
              <a:rPr lang="hu-HU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számítógépekhez</a:t>
            </a:r>
            <a:r>
              <a:rPr lang="hu-H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kapcsolt kis </a:t>
            </a:r>
            <a:r>
              <a:rPr lang="hu-HU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videókamera, </a:t>
            </a:r>
            <a:r>
              <a:rPr lang="hu-H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melynek képét akár más internetezők is nézhetik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42" y="3275214"/>
            <a:ext cx="3326476" cy="33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218</TotalTime>
  <Words>249</Words>
  <Application>Microsoft Office PowerPoint</Application>
  <PresentationFormat>Szélesvásznú</PresentationFormat>
  <Paragraphs>41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Times New Roman</vt:lpstr>
      <vt:lpstr>Szita</vt:lpstr>
      <vt:lpstr>Perifériák</vt:lpstr>
      <vt:lpstr>Fogalma</vt:lpstr>
      <vt:lpstr>Csoportosítása</vt:lpstr>
      <vt:lpstr>Háttértár</vt:lpstr>
      <vt:lpstr>Hdd vs SSd</vt:lpstr>
      <vt:lpstr>Bemeneti</vt:lpstr>
      <vt:lpstr>Billentyűzet</vt:lpstr>
      <vt:lpstr>Egér / touchpad</vt:lpstr>
      <vt:lpstr>webkamera</vt:lpstr>
      <vt:lpstr>Kimeneti</vt:lpstr>
      <vt:lpstr>Monitor</vt:lpstr>
      <vt:lpstr>Hangszórók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Perifériák</dc:title>
  <dc:creator>Kertész Krisztián</dc:creator>
  <cp:lastModifiedBy>Kertész Krisztián</cp:lastModifiedBy>
  <cp:revision>21</cp:revision>
  <dcterms:created xsi:type="dcterms:W3CDTF">2022-09-13T06:13:52Z</dcterms:created>
  <dcterms:modified xsi:type="dcterms:W3CDTF">2022-09-16T08:26:29Z</dcterms:modified>
</cp:coreProperties>
</file>