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8" r:id="rId3"/>
    <p:sldId id="257" r:id="rId4"/>
    <p:sldId id="265" r:id="rId5"/>
    <p:sldId id="259" r:id="rId6"/>
    <p:sldId id="261" r:id="rId7"/>
    <p:sldId id="266" r:id="rId8"/>
    <p:sldId id="267" r:id="rId9"/>
    <p:sldId id="262" r:id="rId10"/>
    <p:sldId id="268" r:id="rId11"/>
    <p:sldId id="269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6277CBEA-C15D-4D83-B9C8-F7C76F3188D3}">
          <p14:sldIdLst>
            <p14:sldId id="256"/>
            <p14:sldId id="258"/>
            <p14:sldId id="257"/>
            <p14:sldId id="265"/>
            <p14:sldId id="259"/>
            <p14:sldId id="261"/>
            <p14:sldId id="266"/>
            <p14:sldId id="267"/>
            <p14:sldId id="262"/>
            <p14:sldId id="268"/>
            <p14:sldId id="269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643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272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8958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7450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3480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7432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9296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6323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208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72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22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58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574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541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129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762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EF927F4-0A78-4353-8E4C-17EF62EAB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954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EF927F4-0A78-4353-8E4C-17EF62EAB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3309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Merevlemez" TargetMode="External"/><Relationship Id="rId2" Type="http://schemas.openxmlformats.org/officeDocument/2006/relationships/hyperlink" Target="https://hu.wikipedia.org/wiki/Perif%C3%A9ria_(hardver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vdolcson.eu/bemeneti-es-kimeneti-periferiak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447923" y="1876424"/>
            <a:ext cx="7820027" cy="1590675"/>
          </a:xfrm>
        </p:spPr>
        <p:txBody>
          <a:bodyPr>
            <a:noAutofit/>
          </a:bodyPr>
          <a:lstStyle/>
          <a:p>
            <a:r>
              <a:rPr lang="hu-HU" sz="80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Perifériák</a:t>
            </a:r>
            <a:endParaRPr lang="hu-HU" sz="8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8343900" y="5964238"/>
            <a:ext cx="3848100" cy="350837"/>
          </a:xfrm>
        </p:spPr>
        <p:txBody>
          <a:bodyPr>
            <a:normAutofit fontScale="92500" lnSpcReduction="20000"/>
          </a:bodyPr>
          <a:lstStyle/>
          <a:p>
            <a:r>
              <a:rPr lang="hu-HU" i="1" dirty="0" smtClean="0"/>
              <a:t>Készítette: Kertész Krisztián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732761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72044"/>
            <a:ext cx="9905998" cy="1332807"/>
          </a:xfrm>
        </p:spPr>
        <p:txBody>
          <a:bodyPr/>
          <a:lstStyle/>
          <a:p>
            <a:r>
              <a:rPr lang="hu-HU" dirty="0" smtClean="0"/>
              <a:t>Monitor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1404851"/>
            <a:ext cx="9905998" cy="1888376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monitor a számítógép megjelenítő perifériája. A monitort VGA, DVI, HDMI vagy DisplayPort monitorkábel köti össze a videóadapterrel, mely utasításai alapján jeleníti meg a kívánt képet.</a:t>
            </a:r>
            <a:endParaRPr lang="hu-H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672" y="3039840"/>
            <a:ext cx="3793964" cy="35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5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24787" y="125814"/>
            <a:ext cx="9905998" cy="1905000"/>
          </a:xfrm>
        </p:spPr>
        <p:txBody>
          <a:bodyPr/>
          <a:lstStyle/>
          <a:p>
            <a:r>
              <a:rPr lang="hu-HU" dirty="0" smtClean="0"/>
              <a:t>Hangszórók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469" y="2917767"/>
            <a:ext cx="6124599" cy="3447011"/>
          </a:xfrm>
        </p:spPr>
      </p:pic>
      <p:sp>
        <p:nvSpPr>
          <p:cNvPr id="7" name="Téglalap 6"/>
          <p:cNvSpPr/>
          <p:nvPr/>
        </p:nvSpPr>
        <p:spPr>
          <a:xfrm>
            <a:off x="1124787" y="160162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b="1" dirty="0"/>
              <a:t>Hangszórónak</a:t>
            </a:r>
            <a:r>
              <a:rPr lang="hu-HU" dirty="0"/>
              <a:t> nevezzük azokat az </a:t>
            </a:r>
            <a:r>
              <a:rPr lang="hu-HU" dirty="0" smtClean="0"/>
              <a:t>elektronikai</a:t>
            </a:r>
            <a:r>
              <a:rPr lang="hu-HU" dirty="0"/>
              <a:t> eszközöket, amelyek elektromos jelet hallható </a:t>
            </a:r>
            <a:r>
              <a:rPr lang="hu-HU" dirty="0" smtClean="0"/>
              <a:t>hanggá</a:t>
            </a:r>
            <a:r>
              <a:rPr lang="hu-HU" dirty="0"/>
              <a:t> alakítanak. Az aktív hangszórók jelerősítő elektronikával vannak egybeépítve.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793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hlinkClick r:id="rId2"/>
              </a:rPr>
              <a:t>https://hu.wikipedia.org/wiki/Perif%C3%A9ria_(hardver)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hu.wikipedia.org/wiki/Merevlemez</a:t>
            </a:r>
            <a:endParaRPr lang="hu-HU" dirty="0" smtClean="0"/>
          </a:p>
          <a:p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www.dvdolcson.eu/bemeneti-es-kimeneti-periferiak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2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60463" y="240982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hu-H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</a:t>
            </a:r>
            <a:endParaRPr lang="hu-H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52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57224" y="514349"/>
            <a:ext cx="3143251" cy="1148081"/>
          </a:xfrm>
        </p:spPr>
        <p:txBody>
          <a:bodyPr/>
          <a:lstStyle/>
          <a:p>
            <a:r>
              <a:rPr lang="hu-HU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Fogalma</a:t>
            </a:r>
            <a:endParaRPr lang="hu-HU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57224" y="1924050"/>
            <a:ext cx="10753725" cy="6477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periféria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egy olyan számítógépes 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hardver,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amivel egy gazda 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számítógép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képességeit bővíthetjük.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11" y="2833370"/>
            <a:ext cx="6153150" cy="346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0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03395"/>
            <a:ext cx="6010275" cy="1101724"/>
          </a:xfrm>
        </p:spPr>
        <p:txBody>
          <a:bodyPr>
            <a:normAutofit/>
          </a:bodyPr>
          <a:lstStyle/>
          <a:p>
            <a:r>
              <a:rPr lang="hu-HU" sz="3600" b="1" u="sng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Csoportosítása</a:t>
            </a:r>
            <a:endParaRPr lang="hu-HU" sz="2400" b="1" u="sng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790700"/>
            <a:ext cx="4857750" cy="169227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3600" spc="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Háttértárak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600" spc="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Bemeneti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600" spc="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Kimeneti</a:t>
            </a:r>
            <a:endParaRPr lang="hu-HU" sz="3600" spc="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4" y="516132"/>
            <a:ext cx="4457700" cy="241578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171950"/>
            <a:ext cx="4762500" cy="228600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63" y="3616221"/>
            <a:ext cx="4609023" cy="284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8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485775"/>
            <a:ext cx="3078162" cy="1390650"/>
          </a:xfrm>
        </p:spPr>
        <p:txBody>
          <a:bodyPr/>
          <a:lstStyle/>
          <a:p>
            <a:r>
              <a:rPr lang="hu-HU" dirty="0" smtClean="0"/>
              <a:t>Háttértár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1363979"/>
            <a:ext cx="7269162" cy="191123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hu-HU" sz="28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hu-H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agy </a:t>
            </a:r>
            <a:r>
              <a:rPr lang="hu-H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mennyiségű </a:t>
            </a:r>
            <a:r>
              <a:rPr lang="hu-H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adatot</a:t>
            </a:r>
            <a:r>
              <a:rPr lang="hu-H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képes </a:t>
            </a:r>
            <a:r>
              <a:rPr lang="hu-H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tárolni</a:t>
            </a:r>
          </a:p>
          <a:p>
            <a:r>
              <a:rPr lang="hu-H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számítógép kikapcsolása után is megőrzi.</a:t>
            </a:r>
            <a:endParaRPr lang="hu-H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605" y="3733800"/>
            <a:ext cx="3675370" cy="260032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3733800"/>
            <a:ext cx="4634857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461962"/>
            <a:ext cx="9905998" cy="1905000"/>
          </a:xfrm>
        </p:spPr>
        <p:txBody>
          <a:bodyPr/>
          <a:lstStyle/>
          <a:p>
            <a:pPr algn="ctr"/>
            <a:r>
              <a:rPr lang="hu-HU" dirty="0" smtClean="0"/>
              <a:t>Hdd vs SSd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1511877"/>
            <a:ext cx="3678237" cy="3800475"/>
          </a:xfrm>
        </p:spPr>
        <p:txBody>
          <a:bodyPr/>
          <a:lstStyle/>
          <a:p>
            <a:r>
              <a:rPr lang="hu-HU" dirty="0" smtClean="0">
                <a:effectLst/>
              </a:rPr>
              <a:t>Nagyobb tároló kapacitás</a:t>
            </a:r>
          </a:p>
          <a:p>
            <a:r>
              <a:rPr lang="hu-HU" dirty="0" smtClean="0">
                <a:effectLst/>
              </a:rPr>
              <a:t>olcsóbb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8458200" y="466725"/>
            <a:ext cx="4008436" cy="3800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hu-HU" dirty="0" smtClean="0">
              <a:effectLst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7594514" y="1511876"/>
            <a:ext cx="3678237" cy="3800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>
                <a:effectLst/>
              </a:rPr>
              <a:t>Kisebb sérülésveszély</a:t>
            </a:r>
          </a:p>
          <a:p>
            <a:r>
              <a:rPr lang="hu-HU" dirty="0" smtClean="0">
                <a:effectLst/>
              </a:rPr>
              <a:t>Gyorsabb</a:t>
            </a:r>
          </a:p>
        </p:txBody>
      </p:sp>
    </p:spTree>
    <p:extLst>
      <p:ext uri="{BB962C8B-B14F-4D97-AF65-F5344CB8AC3E}">
        <p14:creationId xmlns:p14="http://schemas.microsoft.com/office/powerpoint/2010/main" val="199343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Bemeneti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66" y="3551178"/>
            <a:ext cx="4089163" cy="3009624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26" y="3619081"/>
            <a:ext cx="3922295" cy="2941721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1141413" y="2029441"/>
            <a:ext cx="6709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Ezek azok az eszközök, amelyek a számítógépbe történő adatbevitelt biztosítják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769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302029"/>
            <a:ext cx="9905998" cy="1905000"/>
          </a:xfrm>
        </p:spPr>
        <p:txBody>
          <a:bodyPr/>
          <a:lstStyle/>
          <a:p>
            <a:r>
              <a:rPr lang="hu-HU" b="1" dirty="0" smtClean="0">
                <a:effectLst/>
              </a:rPr>
              <a:t>Billentyűzet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1918855"/>
            <a:ext cx="9905998" cy="774470"/>
          </a:xfrm>
        </p:spPr>
        <p:txBody>
          <a:bodyPr/>
          <a:lstStyle/>
          <a:p>
            <a:r>
              <a:rPr lang="hu-HU" dirty="0">
                <a:effectLst/>
              </a:rPr>
              <a:t>A billentyűzet az írott szöveg bevitelére szolgál, valamint befolyásolható vele a számítógép működése. 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41" y="3575304"/>
            <a:ext cx="7015942" cy="246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hu-HU" dirty="0" smtClean="0"/>
              <a:t>Egér / touchpad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1486592"/>
            <a:ext cx="9905998" cy="2038004"/>
          </a:xfrm>
        </p:spPr>
        <p:txBody>
          <a:bodyPr>
            <a:noAutofit/>
          </a:bodyPr>
          <a:lstStyle/>
          <a:p>
            <a:r>
              <a:rPr lang="hu-HU" sz="2400" dirty="0" smtClean="0">
                <a:effectLst/>
              </a:rPr>
              <a:t>Az egérkézi </a:t>
            </a:r>
            <a:r>
              <a:rPr lang="hu-HU" sz="2400" dirty="0">
                <a:effectLst/>
              </a:rPr>
              <a:t>mutatóeszköz </a:t>
            </a:r>
            <a:r>
              <a:rPr lang="hu-HU" sz="2400" dirty="0" smtClean="0">
                <a:effectLst/>
              </a:rPr>
              <a:t>számítógépekhez, </a:t>
            </a:r>
            <a:r>
              <a:rPr lang="hu-HU" sz="2400" dirty="0">
                <a:effectLst/>
              </a:rPr>
              <a:t>egy kis, </a:t>
            </a:r>
            <a:r>
              <a:rPr lang="hu-HU" sz="2400" dirty="0" smtClean="0">
                <a:effectLst/>
              </a:rPr>
              <a:t>kézhez álló </a:t>
            </a:r>
            <a:r>
              <a:rPr lang="hu-HU" sz="2400" dirty="0">
                <a:effectLst/>
              </a:rPr>
              <a:t>tárgy egy vagy több gombbal</a:t>
            </a:r>
            <a:r>
              <a:rPr lang="hu-HU" sz="2400" dirty="0" smtClean="0">
                <a:effectLst/>
              </a:rPr>
              <a:t>.</a:t>
            </a:r>
          </a:p>
          <a:p>
            <a:r>
              <a:rPr lang="hu-HU" sz="2400" dirty="0" smtClean="0">
                <a:effectLst/>
              </a:rPr>
              <a:t>A touchpad </a:t>
            </a:r>
            <a:r>
              <a:rPr lang="hu-HU" sz="2400" dirty="0">
                <a:effectLst/>
              </a:rPr>
              <a:t>egy érintésen alapuló </a:t>
            </a:r>
            <a:r>
              <a:rPr lang="hu-HU" sz="2400" dirty="0" smtClean="0">
                <a:effectLst/>
              </a:rPr>
              <a:t>mutatóezköz, </a:t>
            </a:r>
            <a:r>
              <a:rPr lang="hu-HU" sz="2400" dirty="0">
                <a:effectLst/>
              </a:rPr>
              <a:t>amely a felhasználó ujjának helyzetét és mozgását alakítja bemenetté az </a:t>
            </a:r>
            <a:r>
              <a:rPr lang="hu-HU" sz="2400" dirty="0" smtClean="0">
                <a:effectLst/>
              </a:rPr>
              <a:t>operációs rendszer</a:t>
            </a:r>
            <a:r>
              <a:rPr lang="hu-HU" sz="2400" dirty="0">
                <a:effectLst/>
              </a:rPr>
              <a:t> számára.</a:t>
            </a:r>
            <a:endParaRPr lang="hu-HU" sz="24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828" y="3584140"/>
            <a:ext cx="5069583" cy="285164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794" y="3586594"/>
            <a:ext cx="3929351" cy="284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166119"/>
            <a:ext cx="9905998" cy="1905000"/>
          </a:xfrm>
        </p:spPr>
        <p:txBody>
          <a:bodyPr/>
          <a:lstStyle/>
          <a:p>
            <a:r>
              <a:rPr lang="hu-HU" dirty="0" smtClean="0"/>
              <a:t>Kimeneti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15" y="3858126"/>
            <a:ext cx="5678221" cy="2725629"/>
          </a:xfrm>
        </p:spPr>
      </p:pic>
      <p:sp>
        <p:nvSpPr>
          <p:cNvPr id="5" name="Téglalap 4"/>
          <p:cNvSpPr/>
          <p:nvPr/>
        </p:nvSpPr>
        <p:spPr>
          <a:xfrm>
            <a:off x="1141413" y="20711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/>
              <a:t>Ezeknek a perifériáknak köszönhetően jelenik meg az információ a számunkra.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853" y="3274683"/>
            <a:ext cx="4938284" cy="33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193</TotalTime>
  <Words>217</Words>
  <Application>Microsoft Office PowerPoint</Application>
  <PresentationFormat>Szélesvásznú</PresentationFormat>
  <Paragraphs>35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Times New Roman</vt:lpstr>
      <vt:lpstr>Szita</vt:lpstr>
      <vt:lpstr>Perifériák</vt:lpstr>
      <vt:lpstr>Fogalma</vt:lpstr>
      <vt:lpstr>Csoportosítása</vt:lpstr>
      <vt:lpstr>Háttértár</vt:lpstr>
      <vt:lpstr>Hdd vs SSd</vt:lpstr>
      <vt:lpstr>Bemeneti</vt:lpstr>
      <vt:lpstr>Billentyűzet</vt:lpstr>
      <vt:lpstr>Egér / touchpad</vt:lpstr>
      <vt:lpstr>Kimeneti</vt:lpstr>
      <vt:lpstr>Monitor</vt:lpstr>
      <vt:lpstr>Hangszórók</vt:lpstr>
      <vt:lpstr>Források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Perifériák</dc:title>
  <dc:creator>Kertész Krisztián</dc:creator>
  <cp:lastModifiedBy>Kertész Krisztián</cp:lastModifiedBy>
  <cp:revision>17</cp:revision>
  <dcterms:created xsi:type="dcterms:W3CDTF">2022-09-13T06:13:52Z</dcterms:created>
  <dcterms:modified xsi:type="dcterms:W3CDTF">2022-09-15T10:14:09Z</dcterms:modified>
</cp:coreProperties>
</file>