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f2ba4d5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f2ba4d5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f2ba4d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f2ba4d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f2ba4d5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f2ba4d5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f2ba4d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cf2ba4d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f2ba4d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f2ba4d5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f2ba4d5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f2ba4d5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f2ba4d5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f2ba4d5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2"/>
            <a:ext cx="91571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32175" y="4018350"/>
            <a:ext cx="32469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</a:rPr>
              <a:t>Minjae Lee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679275" y="0"/>
            <a:ext cx="3464700" cy="5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highlight>
                <a:srgbClr val="066CF4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highlight>
                <a:srgbClr val="066CF4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highlight>
                <a:srgbClr val="066CF4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rgbClr val="FFFFFF"/>
                </a:solidFill>
                <a:highlight>
                  <a:srgbClr val="066CF4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Python is becoming a more important language in the IT industry.</a:t>
            </a:r>
            <a:endParaRPr sz="2500">
              <a:solidFill>
                <a:srgbClr val="FFFFFF"/>
              </a:solidFill>
              <a:highlight>
                <a:srgbClr val="066CF4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79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245700" y="0"/>
            <a:ext cx="38982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highlight>
                <a:srgbClr val="066CF4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rgbClr val="FFFFFF"/>
                </a:solidFill>
                <a:highlight>
                  <a:srgbClr val="066CF4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importance of data science, which uses Python as its main language, is also becoming increasingly important in all industries.</a:t>
            </a:r>
            <a:endParaRPr sz="2500">
              <a:solidFill>
                <a:srgbClr val="FFFFFF"/>
              </a:solidFill>
              <a:highlight>
                <a:srgbClr val="066CF4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52456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F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FFFFFF"/>
                </a:solidFill>
              </a:rPr>
              <a:t>Data Summary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ko" sz="2500">
                <a:solidFill>
                  <a:srgbClr val="FFFFFF"/>
                </a:solidFill>
              </a:rPr>
              <a:t>304 Jobs</a:t>
            </a:r>
            <a:endParaRPr sz="250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ko" sz="2500">
                <a:solidFill>
                  <a:srgbClr val="FFFFFF"/>
                </a:solidFill>
              </a:rPr>
              <a:t>Radius 100 Miles from New York City</a:t>
            </a:r>
            <a:endParaRPr sz="250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ko" sz="2500">
                <a:solidFill>
                  <a:srgbClr val="FFFFFF"/>
                </a:solidFill>
              </a:rPr>
              <a:t>3 States(NY, PA, NJ)</a:t>
            </a:r>
            <a:endParaRPr sz="250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ko" sz="2500">
                <a:solidFill>
                  <a:srgbClr val="FFFFFF"/>
                </a:solidFill>
              </a:rPr>
              <a:t>25 Companies</a:t>
            </a:r>
            <a:endParaRPr sz="250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ko" sz="2500">
                <a:solidFill>
                  <a:srgbClr val="FFFFFF"/>
                </a:solidFill>
              </a:rPr>
              <a:t>Salary &lt; $ 100,000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F4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071950" y="728700"/>
            <a:ext cx="50256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</a:pPr>
            <a:r>
              <a:rPr lang="ko" sz="2000">
                <a:solidFill>
                  <a:srgbClr val="FFFFFF"/>
                </a:solidFill>
                <a:highlight>
                  <a:srgbClr val="066CF4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Twenty-five companies had Python under $100,000</a:t>
            </a:r>
            <a:endParaRPr sz="2000">
              <a:solidFill>
                <a:srgbClr val="FFFFFF"/>
              </a:solidFill>
              <a:highlight>
                <a:srgbClr val="066CF4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</a:pPr>
            <a:r>
              <a:rPr lang="ko" sz="2000">
                <a:solidFill>
                  <a:srgbClr val="FFFFFF"/>
                </a:solidFill>
                <a:highlight>
                  <a:srgbClr val="066CF4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Among them were big companies like Bloomberg, Morgan Stanley and Indeed</a:t>
            </a:r>
            <a:endParaRPr sz="2000">
              <a:solidFill>
                <a:srgbClr val="FFFFFF"/>
              </a:solidFill>
              <a:highlight>
                <a:srgbClr val="066CF4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000"/>
              <a:buFont typeface="Microsoft Yahei"/>
              <a:buChar char="●"/>
            </a:pPr>
            <a:r>
              <a:rPr lang="ko" sz="2000">
                <a:solidFill>
                  <a:srgbClr val="FFFFFF"/>
                </a:solidFill>
                <a:highlight>
                  <a:srgbClr val="066CF4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Other large companies expect most Python jobs to be over $100,000.</a:t>
            </a:r>
            <a:endParaRPr sz="2000">
              <a:solidFill>
                <a:srgbClr val="FFFFFF"/>
              </a:solidFill>
              <a:highlight>
                <a:srgbClr val="066CF4"/>
              </a:highlight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71950" cy="519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F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9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54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F4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08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5108600" y="814400"/>
            <a:ext cx="39861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ko" sz="1700">
                <a:solidFill>
                  <a:srgbClr val="FFFFFF"/>
                </a:solidFill>
              </a:rPr>
              <a:t>$0 is TBD salaries.</a:t>
            </a:r>
            <a:endParaRPr sz="17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ko" sz="1700">
                <a:solidFill>
                  <a:srgbClr val="FFFFFF"/>
                </a:solidFill>
              </a:rPr>
              <a:t>$ 20,000 - $ 40,000 are hourly wage. Calculated by multiplying the hourly wage by 2000. It could be higher if it were to be paid an annual salary. 40,000 are hourly salaries.</a:t>
            </a:r>
            <a:endParaRPr sz="17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ko" sz="1700">
                <a:solidFill>
                  <a:srgbClr val="FFFFFF"/>
                </a:solidFill>
              </a:rPr>
              <a:t>Most salaries are distributed over $60,000. You can see that the salary is higher than other jobs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CF4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5305425" y="1125150"/>
            <a:ext cx="3838500" cy="45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ko">
                <a:solidFill>
                  <a:srgbClr val="F3F3F3"/>
                </a:solidFill>
              </a:rPr>
              <a:t>Almost all jobs are employed in New York City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ko">
                <a:solidFill>
                  <a:srgbClr val="F3F3F3"/>
                </a:solidFill>
              </a:rPr>
              <a:t>Many start-ups are not on the list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ko">
                <a:solidFill>
                  <a:srgbClr val="F3F3F3"/>
                </a:solidFill>
              </a:rPr>
              <a:t>And it is expected that there will be more python jobs in New York City if the jobs of start-ups are added.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05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Microsoft Yahei</vt:lpstr>
      <vt:lpstr>Arial</vt:lpstr>
      <vt:lpstr>Simple Light</vt:lpstr>
      <vt:lpstr>PowerPoint Presentation</vt:lpstr>
      <vt:lpstr>PowerPoint Presentation</vt:lpstr>
      <vt:lpstr>PowerPoint Presentation</vt:lpstr>
      <vt:lpstr>Data 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MINJAE.LEE@baruchmail.cuny.edu</cp:lastModifiedBy>
  <cp:revision>1</cp:revision>
  <dcterms:modified xsi:type="dcterms:W3CDTF">2020-07-27T03:49:41Z</dcterms:modified>
</cp:coreProperties>
</file>