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762-DF1A-461C-8445-1204192FE1E3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40F-0F84-43E8-856A-DC8327E0DD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8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762-DF1A-461C-8445-1204192FE1E3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40F-0F84-43E8-856A-DC8327E0DD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3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762-DF1A-461C-8445-1204192FE1E3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40F-0F84-43E8-856A-DC8327E0DD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762-DF1A-461C-8445-1204192FE1E3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40F-0F84-43E8-856A-DC8327E0DD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762-DF1A-461C-8445-1204192FE1E3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40F-0F84-43E8-856A-DC8327E0DD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762-DF1A-461C-8445-1204192FE1E3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40F-0F84-43E8-856A-DC8327E0DD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6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762-DF1A-461C-8445-1204192FE1E3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40F-0F84-43E8-856A-DC8327E0DD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5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762-DF1A-461C-8445-1204192FE1E3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40F-0F84-43E8-856A-DC8327E0DD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9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762-DF1A-461C-8445-1204192FE1E3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40F-0F84-43E8-856A-DC8327E0DD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6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762-DF1A-461C-8445-1204192FE1E3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40F-0F84-43E8-856A-DC8327E0DD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4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F762-DF1A-461C-8445-1204192FE1E3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F40F-0F84-43E8-856A-DC8327E0DD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F762-DF1A-461C-8445-1204192FE1E3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F40F-0F84-43E8-856A-DC8327E0DD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7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U Delf SID\Desktop\backgroundpres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0800" y="0"/>
            <a:ext cx="143048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U Delf SID\Desktop\backgroundpres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0800" y="0"/>
            <a:ext cx="143048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U Delf SID\Desktop\backgroundpres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0800" y="0"/>
            <a:ext cx="143048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5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U Delf SID\Desktop\backgroundpres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0800" y="0"/>
            <a:ext cx="143048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0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U Delf SID\Desktop\backgroundpres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0800" y="0"/>
            <a:ext cx="143048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3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U Delf SID\Desktop\backgroundpres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0800" y="0"/>
            <a:ext cx="143048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06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U Delf SID\Desktop\backgroundpres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0800" y="0"/>
            <a:ext cx="143048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-381000" y="381000"/>
            <a:ext cx="975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mtClean="0">
                <a:solidFill>
                  <a:srgbClr val="24144C"/>
                </a:solidFill>
                <a:latin typeface="Ethnocentric Rg" panose="02000600000000000000" pitchFamily="2" charset="0"/>
              </a:rPr>
              <a:t>dajdsakl</a:t>
            </a:r>
            <a:endParaRPr lang="en-US" sz="6600" dirty="0">
              <a:solidFill>
                <a:srgbClr val="24144C"/>
              </a:solidFill>
              <a:latin typeface="Ethnocentric Rg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Diavoorstelling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TU Delf SID</dc:creator>
  <cp:lastModifiedBy>TU Delf SID</cp:lastModifiedBy>
  <cp:revision>3</cp:revision>
  <dcterms:created xsi:type="dcterms:W3CDTF">2015-01-23T11:15:59Z</dcterms:created>
  <dcterms:modified xsi:type="dcterms:W3CDTF">2015-01-23T11:27:42Z</dcterms:modified>
</cp:coreProperties>
</file>