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794500" cy="9931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85"/>
    <a:srgbClr val="0F1150"/>
    <a:srgbClr val="B2B2B2"/>
    <a:srgbClr val="ADC610"/>
    <a:srgbClr val="7BA0C9"/>
    <a:srgbClr val="77C0D7"/>
    <a:srgbClr val="775CD7"/>
    <a:srgbClr val="FB0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-3180" y="-1182"/>
      </p:cViewPr>
      <p:guideLst>
        <p:guide orient="horz" pos="1296"/>
        <p:guide pos="2901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ＭＳ Ｐゴシック" charset="-128"/>
              </a:defRPr>
            </a:lvl1pPr>
          </a:lstStyle>
          <a:p>
            <a:pPr>
              <a:defRPr/>
            </a:pPr>
            <a:fld id="{9250B139-3058-479E-B104-302D4B9BC018}" type="datetime1">
              <a:rPr lang="en-US" altLang="en-US"/>
              <a:pPr>
                <a:defRPr/>
              </a:pPr>
              <a:t>4/30/2014</a:t>
            </a:fld>
            <a:endParaRPr lang="en-US" altLang="en-US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ＭＳ Ｐゴシック" charset="-128"/>
              </a:defRPr>
            </a:lvl1pPr>
          </a:lstStyle>
          <a:p>
            <a:pPr>
              <a:defRPr/>
            </a:pPr>
            <a:fld id="{7E45263D-D9D5-4C8C-8BA4-03C41FB6A3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64620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8050"/>
            <a:ext cx="4981575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5C215013-2F95-44ED-9C9F-8D4E571716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8993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>
            <a:spLocks noChangeArrowheads="1"/>
          </p:cNvSpPr>
          <p:nvPr userDrawn="1"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/>
            <a:endParaRPr lang="en-US" altLang="en-US">
              <a:latin typeface="Arial" charset="0"/>
              <a:ea typeface="ＭＳ Ｐゴシック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2155827"/>
            <a:ext cx="6798733" cy="64664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94265" y="2861729"/>
            <a:ext cx="6781801" cy="1016004"/>
          </a:xfrm>
        </p:spPr>
        <p:txBody>
          <a:bodyPr/>
          <a:lstStyle>
            <a:lvl1pPr marL="0" indent="0" algn="l">
              <a:buNone/>
              <a:defRPr>
                <a:solidFill>
                  <a:srgbClr val="00A6D6"/>
                </a:solidFill>
                <a:latin typeface="Bookman Old Style"/>
                <a:cs typeface="Bookman Old Style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subtitle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8198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440394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2759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288088" y="457200"/>
            <a:ext cx="1789112" cy="487838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17575" y="457200"/>
            <a:ext cx="5218113" cy="487838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9924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0413" y="1828800"/>
            <a:ext cx="3494087" cy="167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0413" y="3657600"/>
            <a:ext cx="3494087" cy="1677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840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391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2131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1358547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0413" y="1828800"/>
            <a:ext cx="3494087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9842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580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4517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2130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935613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17575" y="457200"/>
            <a:ext cx="7159625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Click to edit Master title style</a:t>
            </a:r>
            <a:br>
              <a:rPr lang="nl-NL" altLang="en-US" smtClean="0"/>
            </a:br>
            <a:endParaRPr lang="nl-NL" altLang="en-US" smtClean="0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5513" y="1828800"/>
            <a:ext cx="7138987" cy="350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Click to edit Master text styles</a:t>
            </a:r>
          </a:p>
          <a:p>
            <a:pPr lvl="1"/>
            <a:r>
              <a:rPr lang="nl-NL" altLang="en-US" smtClean="0"/>
              <a:t>Second level</a:t>
            </a:r>
          </a:p>
          <a:p>
            <a:pPr lvl="2"/>
            <a:r>
              <a:rPr lang="nl-NL" altLang="en-US" smtClean="0"/>
              <a:t>Third level</a:t>
            </a:r>
          </a:p>
        </p:txBody>
      </p:sp>
      <p:sp>
        <p:nvSpPr>
          <p:cNvPr id="1028" name="Rectangle 13"/>
          <p:cNvSpPr>
            <a:spLocks noChangeArrowheads="1"/>
          </p:cNvSpPr>
          <p:nvPr userDrawn="1"/>
        </p:nvSpPr>
        <p:spPr bwMode="auto">
          <a:xfrm>
            <a:off x="0" y="6132513"/>
            <a:ext cx="9144000" cy="7254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r" eaLnBrk="1" hangingPunct="1"/>
            <a:endParaRPr lang="nl-NL" altLang="en-US" sz="2200"/>
          </a:p>
        </p:txBody>
      </p:sp>
      <p:sp>
        <p:nvSpPr>
          <p:cNvPr id="1029" name="Rectangle 19"/>
          <p:cNvSpPr>
            <a:spLocks noChangeArrowheads="1"/>
          </p:cNvSpPr>
          <p:nvPr userDrawn="1"/>
        </p:nvSpPr>
        <p:spPr bwMode="auto">
          <a:xfrm>
            <a:off x="0" y="6584950"/>
            <a:ext cx="9144000" cy="273050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r" eaLnBrk="1" hangingPunct="1"/>
            <a:endParaRPr lang="nl-NL" altLang="en-US" sz="2200"/>
          </a:p>
        </p:txBody>
      </p:sp>
      <p:sp>
        <p:nvSpPr>
          <p:cNvPr id="1030" name="Line 20"/>
          <p:cNvSpPr>
            <a:spLocks noChangeShapeType="1"/>
          </p:cNvSpPr>
          <p:nvPr userDrawn="1"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1" name="Line 22"/>
          <p:cNvSpPr>
            <a:spLocks noChangeShapeType="1"/>
          </p:cNvSpPr>
          <p:nvPr userDrawn="1"/>
        </p:nvSpPr>
        <p:spPr bwMode="auto">
          <a:xfrm>
            <a:off x="0" y="61341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2" name="Text Box 23"/>
          <p:cNvSpPr txBox="1">
            <a:spLocks noChangeArrowheads="1"/>
          </p:cNvSpPr>
          <p:nvPr userDrawn="1"/>
        </p:nvSpPr>
        <p:spPr bwMode="auto">
          <a:xfrm>
            <a:off x="3124200" y="6248400"/>
            <a:ext cx="441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endParaRPr lang="nl-NL" altLang="en-US" sz="1400">
              <a:solidFill>
                <a:schemeClr val="bg2"/>
              </a:solidFill>
              <a:ea typeface="ＭＳ Ｐゴシック" charset="-128"/>
            </a:endParaRPr>
          </a:p>
        </p:txBody>
      </p:sp>
      <p:sp>
        <p:nvSpPr>
          <p:cNvPr id="1033" name="Rectangle 20"/>
          <p:cNvSpPr>
            <a:spLocks noChangeArrowheads="1"/>
          </p:cNvSpPr>
          <p:nvPr userDrawn="1"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r" eaLnBrk="1" hangingPunct="1"/>
            <a:endParaRPr lang="nl-NL" altLang="en-US" sz="2200"/>
          </a:p>
        </p:txBody>
      </p:sp>
      <p:pic>
        <p:nvPicPr>
          <p:cNvPr id="1034" name="Picture 10" descr="logo_rgb4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6181725"/>
            <a:ext cx="8810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7"/>
          <p:cNvSpPr>
            <a:spLocks noChangeArrowheads="1"/>
          </p:cNvSpPr>
          <p:nvPr userDrawn="1"/>
        </p:nvSpPr>
        <p:spPr bwMode="auto">
          <a:xfrm>
            <a:off x="7735888" y="6362700"/>
            <a:ext cx="45243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fld id="{6E3574CB-EFD8-46FA-9164-74B465A4276A}" type="slidenum">
              <a:rPr lang="nl-NL" altLang="en-US" sz="1100" smtClean="0">
                <a:ea typeface="ＭＳ Ｐゴシック" charset="-128"/>
              </a:rPr>
              <a:pPr algn="r" eaLnBrk="1" hangingPunct="1">
                <a:defRPr/>
              </a:pPr>
              <a:t>‹#›</a:t>
            </a:fld>
            <a:endParaRPr lang="nl-NL" altLang="en-US" sz="1100" smtClean="0">
              <a:ea typeface="ＭＳ Ｐゴシック" charset="-128"/>
            </a:endParaRPr>
          </a:p>
        </p:txBody>
      </p:sp>
      <p:sp>
        <p:nvSpPr>
          <p:cNvPr id="1036" name="TextBox 19"/>
          <p:cNvSpPr txBox="1">
            <a:spLocks noChangeArrowheads="1"/>
          </p:cNvSpPr>
          <p:nvPr userDrawn="1"/>
        </p:nvSpPr>
        <p:spPr bwMode="auto">
          <a:xfrm>
            <a:off x="6656388" y="6324600"/>
            <a:ext cx="14636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en-US" sz="1000">
                <a:solidFill>
                  <a:srgbClr val="00A6D6"/>
                </a:solidFill>
              </a:rPr>
              <a:t>Challenge the future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2pPr>
      <a:lvl3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3pPr>
      <a:lvl4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4pPr>
      <a:lvl5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5pPr>
      <a:lvl6pPr marL="13144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6pPr>
      <a:lvl7pPr marL="17716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7pPr>
      <a:lvl8pPr marL="22288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8pPr>
      <a:lvl9pPr marL="26860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9pPr>
    </p:titleStyle>
    <p:bodyStyle>
      <a:lvl1pPr marL="195263" indent="-19526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6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charset="-128"/>
        </a:defRPr>
      </a:lvl2pPr>
      <a:lvl3pPr marL="957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charset="0"/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338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1719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1764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6336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0908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5480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123326"/>
      </p:ext>
    </p:extLst>
  </p:cSld>
  <p:clrMapOvr>
    <a:masterClrMapping/>
  </p:clrMapOvr>
</p:sld>
</file>

<file path=ppt/theme/theme1.xml><?xml version="1.0" encoding="utf-8"?>
<a:theme xmlns:a="http://schemas.openxmlformats.org/drawingml/2006/main" name="text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text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text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10708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text</vt:lpstr>
      <vt:lpstr>PowerPoint Presentation</vt:lpstr>
    </vt:vector>
  </TitlesOfParts>
  <Company>biwilderd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Missie en Visie TU Delft</dc:title>
  <dc:creator>Nikhil</dc:creator>
  <cp:lastModifiedBy>Steven</cp:lastModifiedBy>
  <cp:revision>1087</cp:revision>
  <cp:lastPrinted>2010-08-18T11:28:56Z</cp:lastPrinted>
  <dcterms:created xsi:type="dcterms:W3CDTF">2011-02-22T09:03:58Z</dcterms:created>
  <dcterms:modified xsi:type="dcterms:W3CDTF">2014-04-30T09:37:22Z</dcterms:modified>
</cp:coreProperties>
</file>