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B237AD-2230-C1FF-1CF8-5DB2DDDE3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Programowanie raport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tytuł 2">
            <a:extLst>
              <a:ext uri="{FF2B5EF4-FFF2-40B4-BE49-F238E27FC236}">
                <a16:creationId xmlns:a16="http://schemas.microsoft.com/office/drawing/2014/main" id="{7344253B-2917-B9EC-A5DF-12A1A231E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Kamila Król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Tymoteusz </a:t>
            </a:r>
            <a:r>
              <a:rPr lang="en-US" dirty="0" err="1"/>
              <a:t>Dzierżawski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Mieszko Iwaniec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Michał Grochowski</a:t>
            </a:r>
          </a:p>
        </p:txBody>
      </p:sp>
      <p:pic>
        <p:nvPicPr>
          <p:cNvPr id="4" name="Picture 3" descr="Skrypt komputerowy na ekranie">
            <a:extLst>
              <a:ext uri="{FF2B5EF4-FFF2-40B4-BE49-F238E27FC236}">
                <a16:creationId xmlns:a16="http://schemas.microsoft.com/office/drawing/2014/main" id="{C818C7CD-9C97-A2FC-FB78-162F6146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1" r="42126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E0F89D-656F-3F15-CB16-EF359140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KANBAN BOARD UPGRADE</a:t>
            </a: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DB7B82F-EA1C-D8D1-CBA4-9CE1CBB0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639425"/>
            <a:ext cx="5666593" cy="3476336"/>
          </a:xfrm>
        </p:spPr>
        <p:txBody>
          <a:bodyPr>
            <a:normAutofit/>
          </a:bodyPr>
          <a:lstStyle/>
          <a:p>
            <a:r>
              <a:rPr lang="pl-PL" dirty="0"/>
              <a:t>Usunięcie nieaktualnych zakładek i dodanie nowych</a:t>
            </a:r>
          </a:p>
          <a:p>
            <a:r>
              <a:rPr lang="pl-PL" dirty="0"/>
              <a:t>Dodanie innych </a:t>
            </a:r>
            <a:r>
              <a:rPr lang="pl-PL" dirty="0" err="1"/>
              <a:t>boardów</a:t>
            </a:r>
            <a:r>
              <a:rPr lang="pl-PL" dirty="0"/>
              <a:t> (niebieskie – ogólne, pomarańczowe – dla poszczególnych osób)</a:t>
            </a:r>
            <a:endParaRPr lang="en-US" dirty="0"/>
          </a:p>
        </p:txBody>
      </p:sp>
      <p:pic>
        <p:nvPicPr>
          <p:cNvPr id="7" name="Obraz 6" descr="Obraz zawierający zrzut ekranu, tekst, oprogramowanie, Oprogramowanie multimedialn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89AF540-846A-35EF-2050-F23420BF8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74" y="719455"/>
            <a:ext cx="3846751" cy="2596557"/>
          </a:xfrm>
          <a:prstGeom prst="rect">
            <a:avLst/>
          </a:prstGeom>
        </p:spPr>
      </p:pic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, zrzut ekranu, oprogramowanie, Oprogramowanie multimedialn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7FE1838-49A8-1D9F-D814-151C97910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" b="24112"/>
          <a:stretch/>
        </p:blipFill>
        <p:spPr>
          <a:xfrm>
            <a:off x="3903260" y="3532779"/>
            <a:ext cx="7373665" cy="2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4EA0E7-D698-440E-73E2-6FA41CC6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WORK PROGRESS SUMMARY</a:t>
            </a:r>
            <a:endParaRPr lang="pl-PL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119B3B-5828-34FC-A527-97248CD4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r>
              <a:rPr lang="pl-PL" dirty="0"/>
              <a:t>Zaktualizowanie tablicy </a:t>
            </a:r>
            <a:r>
              <a:rPr lang="pl-PL" dirty="0" err="1"/>
              <a:t>kanban</a:t>
            </a:r>
            <a:endParaRPr lang="pl-PL" dirty="0"/>
          </a:p>
          <a:p>
            <a:r>
              <a:rPr lang="pl-PL" dirty="0"/>
              <a:t>Naprawienie funkcjonalności strony „Kontakt”</a:t>
            </a:r>
          </a:p>
          <a:p>
            <a:r>
              <a:rPr lang="pl-PL" dirty="0"/>
              <a:t>Dodanie </a:t>
            </a:r>
            <a:r>
              <a:rPr lang="pl-PL" dirty="0" err="1"/>
              <a:t>readme</a:t>
            </a:r>
            <a:r>
              <a:rPr lang="pl-PL" dirty="0"/>
              <a:t> do repozytorium na </a:t>
            </a:r>
            <a:r>
              <a:rPr lang="pl-PL" dirty="0" err="1"/>
              <a:t>github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 descr="Obraz zawierający tekst, zrzut ekranu, oprogramowanie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244BAC7-0417-741F-D34F-AA47AE890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60" y="2844792"/>
            <a:ext cx="4202057" cy="33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786D2C-CC40-2F05-4432-8FC3EE40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WYGLĄD STRONY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9FC8EE-7AB1-6A11-790C-48126951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5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A41FC0-D74A-9F55-9558-EE1885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CHALLENGES &amp; BOTTLENECKS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8D15A7-B313-104F-1740-581BA993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68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B2C4-3E38-2A24-EA05-FC702070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WIP LIMIT &amp; TEAM COLLABORATION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87B8E9-4615-5852-D639-F88D1A0A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55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D09345-C1A4-B1C4-E666-B9AD1817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IMPROVEMENTS &amp; ADAPTATIONS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2316A1-4653-9C65-1B32-CBB4BCBC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42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0FFFBD-B24D-5610-FB7D-D32C754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DZIĘKUJEMY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5CB4BD8-7B28-8E97-E9A6-15CF6E13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572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66</Words>
  <Application>Microsoft Office PowerPoint</Application>
  <PresentationFormat>Panoramiczny</PresentationFormat>
  <Paragraphs>17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Programowanie raport 3</vt:lpstr>
      <vt:lpstr>KANBAN BOARD UPGRADE</vt:lpstr>
      <vt:lpstr>WORK PROGRESS SUMMARY</vt:lpstr>
      <vt:lpstr>WYGLĄD STRONY</vt:lpstr>
      <vt:lpstr>CHALLENGES &amp; BOTTLENECKS</vt:lpstr>
      <vt:lpstr>WIP LIMIT &amp; TEAM COLLABORATION</vt:lpstr>
      <vt:lpstr>IMPROVEMENTS &amp; ADAPTATIONS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Kamila Król</dc:creator>
  <cp:lastModifiedBy>Kamila Król</cp:lastModifiedBy>
  <cp:revision>1</cp:revision>
  <dcterms:created xsi:type="dcterms:W3CDTF">2025-04-25T10:40:11Z</dcterms:created>
  <dcterms:modified xsi:type="dcterms:W3CDTF">2025-04-25T11:34:32Z</dcterms:modified>
</cp:coreProperties>
</file>