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4" r:id="rId7"/>
    <p:sldId id="269" r:id="rId8"/>
    <p:sldId id="270" r:id="rId9"/>
    <p:sldId id="265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99"/>
  </p:normalViewPr>
  <p:slideViewPr>
    <p:cSldViewPr snapToGrid="0" snapToObjects="1">
      <p:cViewPr varScale="1">
        <p:scale>
          <a:sx n="88" d="100"/>
          <a:sy n="88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47124-A24C-6044-BC5C-5F8415BAD74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DE029208-46BC-684F-826C-901570D4404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1CCD8A56-2298-DC4C-A1B8-C9CE2BB38399}" type="parTrans" cxnId="{B1B4DD6A-9182-254E-8D7B-3CDE7B6755F9}">
      <dgm:prSet/>
      <dgm:spPr/>
      <dgm:t>
        <a:bodyPr/>
        <a:lstStyle/>
        <a:p>
          <a:endParaRPr lang="en-US"/>
        </a:p>
      </dgm:t>
    </dgm:pt>
    <dgm:pt modelId="{A7C4D0C1-2D7E-5F43-8B80-1FC79BBFAC8D}" type="sibTrans" cxnId="{B1B4DD6A-9182-254E-8D7B-3CDE7B6755F9}">
      <dgm:prSet/>
      <dgm:spPr/>
      <dgm:t>
        <a:bodyPr/>
        <a:lstStyle/>
        <a:p>
          <a:endParaRPr lang="en-US"/>
        </a:p>
      </dgm:t>
    </dgm:pt>
    <dgm:pt modelId="{2988D80D-0913-4E41-8A44-507AF798A41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VI</a:t>
          </a:r>
          <a:endParaRPr lang="en-US" dirty="0"/>
        </a:p>
      </dgm:t>
    </dgm:pt>
    <dgm:pt modelId="{7D944924-461A-1F42-8E58-D199D454A39A}" type="parTrans" cxnId="{C92B945D-29F8-284B-8873-73918E39AFE9}">
      <dgm:prSet/>
      <dgm:spPr/>
      <dgm:t>
        <a:bodyPr/>
        <a:lstStyle/>
        <a:p>
          <a:endParaRPr lang="en-US"/>
        </a:p>
      </dgm:t>
    </dgm:pt>
    <dgm:pt modelId="{CD680E93-1424-0842-86A6-D651A4E17F7E}" type="sibTrans" cxnId="{C92B945D-29F8-284B-8873-73918E39AFE9}">
      <dgm:prSet/>
      <dgm:spPr/>
      <dgm:t>
        <a:bodyPr/>
        <a:lstStyle/>
        <a:p>
          <a:endParaRPr lang="en-US"/>
        </a:p>
      </dgm:t>
    </dgm:pt>
    <dgm:pt modelId="{9962691D-D16F-9944-B08F-327145529B6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Create Facts &amp; Examples</a:t>
          </a:r>
        </a:p>
      </dgm:t>
    </dgm:pt>
    <dgm:pt modelId="{416418A5-0689-7D43-A8E6-8B612DD22CAB}" type="parTrans" cxnId="{0229D98B-063C-6C46-AB53-CB3DC54008F2}">
      <dgm:prSet/>
      <dgm:spPr/>
      <dgm:t>
        <a:bodyPr/>
        <a:lstStyle/>
        <a:p>
          <a:endParaRPr lang="en-US"/>
        </a:p>
      </dgm:t>
    </dgm:pt>
    <dgm:pt modelId="{8759A674-1DBD-1E4A-9562-26DE0B5606F0}" type="sibTrans" cxnId="{0229D98B-063C-6C46-AB53-CB3DC54008F2}">
      <dgm:prSet/>
      <dgm:spPr/>
      <dgm:t>
        <a:bodyPr/>
        <a:lstStyle/>
        <a:p>
          <a:endParaRPr lang="en-US"/>
        </a:p>
      </dgm:t>
    </dgm:pt>
    <dgm:pt modelId="{228850E6-B3C5-6846-9484-1574107BDFA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Generate Data</a:t>
          </a:r>
          <a:endParaRPr lang="en-US" dirty="0"/>
        </a:p>
      </dgm:t>
    </dgm:pt>
    <dgm:pt modelId="{1263CDA7-AC40-974C-8354-9AE081821B24}" type="parTrans" cxnId="{63159543-B230-784E-A312-B30D1BACDCEF}">
      <dgm:prSet/>
      <dgm:spPr/>
      <dgm:t>
        <a:bodyPr/>
        <a:lstStyle/>
        <a:p>
          <a:endParaRPr lang="en-US"/>
        </a:p>
      </dgm:t>
    </dgm:pt>
    <dgm:pt modelId="{237E32CC-4FDE-A642-A3B4-37701D40EB01}" type="sibTrans" cxnId="{63159543-B230-784E-A312-B30D1BACDCEF}">
      <dgm:prSet/>
      <dgm:spPr/>
      <dgm:t>
        <a:bodyPr/>
        <a:lstStyle/>
        <a:p>
          <a:endParaRPr lang="en-US"/>
        </a:p>
      </dgm:t>
    </dgm:pt>
    <dgm:pt modelId="{28639B02-FE41-CE45-A39D-D0EB1E01915D}" type="pres">
      <dgm:prSet presAssocID="{EE947124-A24C-6044-BC5C-5F8415BAD74A}" presName="Name0" presStyleCnt="0">
        <dgm:presLayoutVars>
          <dgm:dir/>
          <dgm:resizeHandles val="exact"/>
        </dgm:presLayoutVars>
      </dgm:prSet>
      <dgm:spPr/>
    </dgm:pt>
    <dgm:pt modelId="{04F25FB5-C21F-A546-9403-471C3B7843DF}" type="pres">
      <dgm:prSet presAssocID="{DE029208-46BC-684F-826C-901570D44040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8F1B7-8B8B-2E4B-9167-2C79285DB69B}" type="pres">
      <dgm:prSet presAssocID="{A7C4D0C1-2D7E-5F43-8B80-1FC79BBFAC8D}" presName="parSpace" presStyleCnt="0"/>
      <dgm:spPr/>
    </dgm:pt>
    <dgm:pt modelId="{5B74C2E0-DF0A-A84F-AA97-E2EC1569FEED}" type="pres">
      <dgm:prSet presAssocID="{2988D80D-0913-4E41-8A44-507AF798A4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9FFCD-5E77-5D49-88D3-26C212789AAC}" type="pres">
      <dgm:prSet presAssocID="{CD680E93-1424-0842-86A6-D651A4E17F7E}" presName="parSpace" presStyleCnt="0"/>
      <dgm:spPr/>
    </dgm:pt>
    <dgm:pt modelId="{E1F5585D-48AA-8B4D-A581-A9B45A1EE90E}" type="pres">
      <dgm:prSet presAssocID="{228850E6-B3C5-6846-9484-1574107BDFA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F8136-E273-F041-8071-1177816E734F}" type="pres">
      <dgm:prSet presAssocID="{237E32CC-4FDE-A642-A3B4-37701D40EB01}" presName="parSpace" presStyleCnt="0"/>
      <dgm:spPr/>
    </dgm:pt>
    <dgm:pt modelId="{8263B864-74EB-884A-8244-14172BB639CD}" type="pres">
      <dgm:prSet presAssocID="{9962691D-D16F-9944-B08F-327145529B65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ACBF26-4BD6-4E44-B1BE-7F2D2A1F0C6A}" type="presOf" srcId="{DE029208-46BC-684F-826C-901570D44040}" destId="{04F25FB5-C21F-A546-9403-471C3B7843DF}" srcOrd="0" destOrd="0" presId="urn:microsoft.com/office/officeart/2005/8/layout/hChevron3"/>
    <dgm:cxn modelId="{C92B945D-29F8-284B-8873-73918E39AFE9}" srcId="{EE947124-A24C-6044-BC5C-5F8415BAD74A}" destId="{2988D80D-0913-4E41-8A44-507AF798A419}" srcOrd="1" destOrd="0" parTransId="{7D944924-461A-1F42-8E58-D199D454A39A}" sibTransId="{CD680E93-1424-0842-86A6-D651A4E17F7E}"/>
    <dgm:cxn modelId="{E4F2FA37-E980-584E-8401-01498FD47D56}" type="presOf" srcId="{9962691D-D16F-9944-B08F-327145529B65}" destId="{8263B864-74EB-884A-8244-14172BB639CD}" srcOrd="0" destOrd="0" presId="urn:microsoft.com/office/officeart/2005/8/layout/hChevron3"/>
    <dgm:cxn modelId="{0D498E1B-F668-8941-81BB-4BC3384966F9}" type="presOf" srcId="{2988D80D-0913-4E41-8A44-507AF798A419}" destId="{5B74C2E0-DF0A-A84F-AA97-E2EC1569FEED}" srcOrd="0" destOrd="0" presId="urn:microsoft.com/office/officeart/2005/8/layout/hChevron3"/>
    <dgm:cxn modelId="{A7E25882-D6AD-2249-976B-3DFF1D214434}" type="presOf" srcId="{EE947124-A24C-6044-BC5C-5F8415BAD74A}" destId="{28639B02-FE41-CE45-A39D-D0EB1E01915D}" srcOrd="0" destOrd="0" presId="urn:microsoft.com/office/officeart/2005/8/layout/hChevron3"/>
    <dgm:cxn modelId="{B1B4DD6A-9182-254E-8D7B-3CDE7B6755F9}" srcId="{EE947124-A24C-6044-BC5C-5F8415BAD74A}" destId="{DE029208-46BC-684F-826C-901570D44040}" srcOrd="0" destOrd="0" parTransId="{1CCD8A56-2298-DC4C-A1B8-C9CE2BB38399}" sibTransId="{A7C4D0C1-2D7E-5F43-8B80-1FC79BBFAC8D}"/>
    <dgm:cxn modelId="{0229D98B-063C-6C46-AB53-CB3DC54008F2}" srcId="{EE947124-A24C-6044-BC5C-5F8415BAD74A}" destId="{9962691D-D16F-9944-B08F-327145529B65}" srcOrd="3" destOrd="0" parTransId="{416418A5-0689-7D43-A8E6-8B612DD22CAB}" sibTransId="{8759A674-1DBD-1E4A-9562-26DE0B5606F0}"/>
    <dgm:cxn modelId="{63159543-B230-784E-A312-B30D1BACDCEF}" srcId="{EE947124-A24C-6044-BC5C-5F8415BAD74A}" destId="{228850E6-B3C5-6846-9484-1574107BDFAF}" srcOrd="2" destOrd="0" parTransId="{1263CDA7-AC40-974C-8354-9AE081821B24}" sibTransId="{237E32CC-4FDE-A642-A3B4-37701D40EB01}"/>
    <dgm:cxn modelId="{51C88CA9-6460-CF41-AA34-0B2BFAFBE0D0}" type="presOf" srcId="{228850E6-B3C5-6846-9484-1574107BDFAF}" destId="{E1F5585D-48AA-8B4D-A581-A9B45A1EE90E}" srcOrd="0" destOrd="0" presId="urn:microsoft.com/office/officeart/2005/8/layout/hChevron3"/>
    <dgm:cxn modelId="{94981D73-0BDA-9D4B-9A1F-101A51AE1E85}" type="presParOf" srcId="{28639B02-FE41-CE45-A39D-D0EB1E01915D}" destId="{04F25FB5-C21F-A546-9403-471C3B7843DF}" srcOrd="0" destOrd="0" presId="urn:microsoft.com/office/officeart/2005/8/layout/hChevron3"/>
    <dgm:cxn modelId="{6504AD62-BC61-E544-B307-4EEF85A0BC63}" type="presParOf" srcId="{28639B02-FE41-CE45-A39D-D0EB1E01915D}" destId="{91B8F1B7-8B8B-2E4B-9167-2C79285DB69B}" srcOrd="1" destOrd="0" presId="urn:microsoft.com/office/officeart/2005/8/layout/hChevron3"/>
    <dgm:cxn modelId="{EBB34322-A729-5345-9CD1-10B76B7E3DAE}" type="presParOf" srcId="{28639B02-FE41-CE45-A39D-D0EB1E01915D}" destId="{5B74C2E0-DF0A-A84F-AA97-E2EC1569FEED}" srcOrd="2" destOrd="0" presId="urn:microsoft.com/office/officeart/2005/8/layout/hChevron3"/>
    <dgm:cxn modelId="{0449FA65-1C29-EE43-AA09-91BFE0484F84}" type="presParOf" srcId="{28639B02-FE41-CE45-A39D-D0EB1E01915D}" destId="{E109FFCD-5E77-5D49-88D3-26C212789AAC}" srcOrd="3" destOrd="0" presId="urn:microsoft.com/office/officeart/2005/8/layout/hChevron3"/>
    <dgm:cxn modelId="{CA0B9BAB-F51F-C545-BA1A-B8085A9096CE}" type="presParOf" srcId="{28639B02-FE41-CE45-A39D-D0EB1E01915D}" destId="{E1F5585D-48AA-8B4D-A581-A9B45A1EE90E}" srcOrd="4" destOrd="0" presId="urn:microsoft.com/office/officeart/2005/8/layout/hChevron3"/>
    <dgm:cxn modelId="{DB61F80A-7D00-D346-82B0-7EAFE18D3439}" type="presParOf" srcId="{28639B02-FE41-CE45-A39D-D0EB1E01915D}" destId="{CD7F8136-E273-F041-8071-1177816E734F}" srcOrd="5" destOrd="0" presId="urn:microsoft.com/office/officeart/2005/8/layout/hChevron3"/>
    <dgm:cxn modelId="{6DBD269B-954A-9D4E-89B5-A87BA0023DC4}" type="presParOf" srcId="{28639B02-FE41-CE45-A39D-D0EB1E01915D}" destId="{8263B864-74EB-884A-8244-14172BB639C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47124-A24C-6044-BC5C-5F8415BAD74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962691D-D16F-9944-B08F-327145529B6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Create Facts &amp; Examples</a:t>
          </a:r>
        </a:p>
      </dgm:t>
    </dgm:pt>
    <dgm:pt modelId="{416418A5-0689-7D43-A8E6-8B612DD22CAB}" type="parTrans" cxnId="{0229D98B-063C-6C46-AB53-CB3DC54008F2}">
      <dgm:prSet/>
      <dgm:spPr/>
      <dgm:t>
        <a:bodyPr/>
        <a:lstStyle/>
        <a:p>
          <a:endParaRPr lang="en-US"/>
        </a:p>
      </dgm:t>
    </dgm:pt>
    <dgm:pt modelId="{8759A674-1DBD-1E4A-9562-26DE0B5606F0}" type="sibTrans" cxnId="{0229D98B-063C-6C46-AB53-CB3DC54008F2}">
      <dgm:prSet/>
      <dgm:spPr/>
      <dgm:t>
        <a:bodyPr/>
        <a:lstStyle/>
        <a:p>
          <a:endParaRPr lang="en-US"/>
        </a:p>
      </dgm:t>
    </dgm:pt>
    <dgm:pt modelId="{916F4A66-7123-4948-9BDE-E41CF6DAB08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Learn RRT at each horizon</a:t>
          </a:r>
        </a:p>
      </dgm:t>
    </dgm:pt>
    <dgm:pt modelId="{3973DEDF-6E96-B242-BD0D-5EC9564D30D4}" type="parTrans" cxnId="{87143052-2469-124B-8B93-B94A4B210336}">
      <dgm:prSet/>
      <dgm:spPr/>
      <dgm:t>
        <a:bodyPr/>
        <a:lstStyle/>
        <a:p>
          <a:endParaRPr lang="en-US"/>
        </a:p>
      </dgm:t>
    </dgm:pt>
    <dgm:pt modelId="{AC1F0475-1F32-3C41-B6DA-5D78C1278275}" type="sibTrans" cxnId="{87143052-2469-124B-8B93-B94A4B210336}">
      <dgm:prSet/>
      <dgm:spPr/>
      <dgm:t>
        <a:bodyPr/>
        <a:lstStyle/>
        <a:p>
          <a:endParaRPr lang="en-US"/>
        </a:p>
      </dgm:t>
    </dgm:pt>
    <dgm:pt modelId="{6A1655B3-5CF2-2842-AAE1-75C4FB47922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</a:t>
          </a:r>
        </a:p>
      </dgm:t>
    </dgm:pt>
    <dgm:pt modelId="{10A1110D-92D4-3E41-A66D-2106FD0EBF8F}" type="parTrans" cxnId="{3D4E342D-FC34-6D46-8EF2-2F66BB2EA2F1}">
      <dgm:prSet/>
      <dgm:spPr/>
      <dgm:t>
        <a:bodyPr/>
        <a:lstStyle/>
        <a:p>
          <a:endParaRPr lang="en-US"/>
        </a:p>
      </dgm:t>
    </dgm:pt>
    <dgm:pt modelId="{6EAE0F89-B627-414B-BE73-E7A9A046836E}" type="sibTrans" cxnId="{3D4E342D-FC34-6D46-8EF2-2F66BB2EA2F1}">
      <dgm:prSet/>
      <dgm:spPr/>
      <dgm:t>
        <a:bodyPr/>
        <a:lstStyle/>
        <a:p>
          <a:endParaRPr lang="en-US"/>
        </a:p>
      </dgm:t>
    </dgm:pt>
    <dgm:pt modelId="{6102899E-BE4F-3F43-A78C-04EA634E13E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Split</a:t>
          </a:r>
        </a:p>
      </dgm:t>
    </dgm:pt>
    <dgm:pt modelId="{E1CBE5AF-5E08-E04D-8D20-0268164383BB}" type="parTrans" cxnId="{A20863A7-9E70-AB4A-9CFF-9150D413E481}">
      <dgm:prSet/>
      <dgm:spPr/>
      <dgm:t>
        <a:bodyPr/>
        <a:lstStyle/>
        <a:p>
          <a:endParaRPr lang="en-US"/>
        </a:p>
      </dgm:t>
    </dgm:pt>
    <dgm:pt modelId="{8459166E-8C3F-194B-A635-6FC002BD1EAB}" type="sibTrans" cxnId="{A20863A7-9E70-AB4A-9CFF-9150D413E481}">
      <dgm:prSet/>
      <dgm:spPr/>
      <dgm:t>
        <a:bodyPr/>
        <a:lstStyle/>
        <a:p>
          <a:endParaRPr lang="en-US"/>
        </a:p>
      </dgm:t>
    </dgm:pt>
    <dgm:pt modelId="{DE029208-46BC-684F-826C-901570D4404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 ...</a:t>
          </a:r>
          <a:endParaRPr lang="en-US" dirty="0"/>
        </a:p>
      </dgm:t>
    </dgm:pt>
    <dgm:pt modelId="{A7C4D0C1-2D7E-5F43-8B80-1FC79BBFAC8D}" type="sibTrans" cxnId="{B1B4DD6A-9182-254E-8D7B-3CDE7B6755F9}">
      <dgm:prSet/>
      <dgm:spPr/>
      <dgm:t>
        <a:bodyPr/>
        <a:lstStyle/>
        <a:p>
          <a:endParaRPr lang="en-US"/>
        </a:p>
      </dgm:t>
    </dgm:pt>
    <dgm:pt modelId="{1CCD8A56-2298-DC4C-A1B8-C9CE2BB38399}" type="parTrans" cxnId="{B1B4DD6A-9182-254E-8D7B-3CDE7B6755F9}">
      <dgm:prSet/>
      <dgm:spPr/>
      <dgm:t>
        <a:bodyPr/>
        <a:lstStyle/>
        <a:p>
          <a:endParaRPr lang="en-US"/>
        </a:p>
      </dgm:t>
    </dgm:pt>
    <dgm:pt modelId="{28639B02-FE41-CE45-A39D-D0EB1E01915D}" type="pres">
      <dgm:prSet presAssocID="{EE947124-A24C-6044-BC5C-5F8415BAD74A}" presName="Name0" presStyleCnt="0">
        <dgm:presLayoutVars>
          <dgm:dir/>
          <dgm:resizeHandles val="exact"/>
        </dgm:presLayoutVars>
      </dgm:prSet>
      <dgm:spPr/>
    </dgm:pt>
    <dgm:pt modelId="{04F25FB5-C21F-A546-9403-471C3B7843DF}" type="pres">
      <dgm:prSet presAssocID="{DE029208-46BC-684F-826C-901570D44040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8F1B7-8B8B-2E4B-9167-2C79285DB69B}" type="pres">
      <dgm:prSet presAssocID="{A7C4D0C1-2D7E-5F43-8B80-1FC79BBFAC8D}" presName="parSpace" presStyleCnt="0"/>
      <dgm:spPr/>
    </dgm:pt>
    <dgm:pt modelId="{8263B864-74EB-884A-8244-14172BB639CD}" type="pres">
      <dgm:prSet presAssocID="{9962691D-D16F-9944-B08F-327145529B65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F536D-963A-AB44-824B-ED02E1350455}" type="pres">
      <dgm:prSet presAssocID="{8759A674-1DBD-1E4A-9562-26DE0B5606F0}" presName="parSpace" presStyleCnt="0"/>
      <dgm:spPr/>
    </dgm:pt>
    <dgm:pt modelId="{05F78DA8-0345-C043-B01C-668F14BD3ACE}" type="pres">
      <dgm:prSet presAssocID="{6102899E-BE4F-3F43-A78C-04EA634E13E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0634E-D60C-814A-910D-7A5FC315E9E2}" type="pres">
      <dgm:prSet presAssocID="{8459166E-8C3F-194B-A635-6FC002BD1EAB}" presName="parSpace" presStyleCnt="0"/>
      <dgm:spPr/>
    </dgm:pt>
    <dgm:pt modelId="{F684B1A2-1752-A641-AE2E-37F7305562CF}" type="pres">
      <dgm:prSet presAssocID="{916F4A66-7123-4948-9BDE-E41CF6DAB084}" presName="parTxOnly" presStyleLbl="node1" presStyleIdx="3" presStyleCnt="5">
        <dgm:presLayoutVars>
          <dgm:bulletEnabled val="1"/>
        </dgm:presLayoutVars>
      </dgm:prSet>
      <dgm:spPr/>
    </dgm:pt>
    <dgm:pt modelId="{3062E851-896C-274C-944E-3B8D98AA12AB}" type="pres">
      <dgm:prSet presAssocID="{AC1F0475-1F32-3C41-B6DA-5D78C1278275}" presName="parSpace" presStyleCnt="0"/>
      <dgm:spPr/>
    </dgm:pt>
    <dgm:pt modelId="{F39318B5-6451-8E40-ABCE-A7BD86D07BAA}" type="pres">
      <dgm:prSet presAssocID="{6A1655B3-5CF2-2842-AAE1-75C4FB4792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7143052-2469-124B-8B93-B94A4B210336}" srcId="{EE947124-A24C-6044-BC5C-5F8415BAD74A}" destId="{916F4A66-7123-4948-9BDE-E41CF6DAB084}" srcOrd="3" destOrd="0" parTransId="{3973DEDF-6E96-B242-BD0D-5EC9564D30D4}" sibTransId="{AC1F0475-1F32-3C41-B6DA-5D78C1278275}"/>
    <dgm:cxn modelId="{A20863A7-9E70-AB4A-9CFF-9150D413E481}" srcId="{EE947124-A24C-6044-BC5C-5F8415BAD74A}" destId="{6102899E-BE4F-3F43-A78C-04EA634E13EB}" srcOrd="2" destOrd="0" parTransId="{E1CBE5AF-5E08-E04D-8D20-0268164383BB}" sibTransId="{8459166E-8C3F-194B-A635-6FC002BD1EAB}"/>
    <dgm:cxn modelId="{0229D98B-063C-6C46-AB53-CB3DC54008F2}" srcId="{EE947124-A24C-6044-BC5C-5F8415BAD74A}" destId="{9962691D-D16F-9944-B08F-327145529B65}" srcOrd="1" destOrd="0" parTransId="{416418A5-0689-7D43-A8E6-8B612DD22CAB}" sibTransId="{8759A674-1DBD-1E4A-9562-26DE0B5606F0}"/>
    <dgm:cxn modelId="{BF155F55-3117-0F4D-A211-9627360AF163}" type="presOf" srcId="{DE029208-46BC-684F-826C-901570D44040}" destId="{04F25FB5-C21F-A546-9403-471C3B7843DF}" srcOrd="0" destOrd="0" presId="urn:microsoft.com/office/officeart/2005/8/layout/hChevron3"/>
    <dgm:cxn modelId="{38A910C4-71E6-BA4D-8804-2FCBB7573D54}" type="presOf" srcId="{6A1655B3-5CF2-2842-AAE1-75C4FB47922A}" destId="{F39318B5-6451-8E40-ABCE-A7BD86D07BAA}" srcOrd="0" destOrd="0" presId="urn:microsoft.com/office/officeart/2005/8/layout/hChevron3"/>
    <dgm:cxn modelId="{B7333B49-1DC9-CF4F-A327-D3978931B66E}" type="presOf" srcId="{EE947124-A24C-6044-BC5C-5F8415BAD74A}" destId="{28639B02-FE41-CE45-A39D-D0EB1E01915D}" srcOrd="0" destOrd="0" presId="urn:microsoft.com/office/officeart/2005/8/layout/hChevron3"/>
    <dgm:cxn modelId="{3D4E342D-FC34-6D46-8EF2-2F66BB2EA2F1}" srcId="{EE947124-A24C-6044-BC5C-5F8415BAD74A}" destId="{6A1655B3-5CF2-2842-AAE1-75C4FB47922A}" srcOrd="4" destOrd="0" parTransId="{10A1110D-92D4-3E41-A66D-2106FD0EBF8F}" sibTransId="{6EAE0F89-B627-414B-BE73-E7A9A046836E}"/>
    <dgm:cxn modelId="{B1B4DD6A-9182-254E-8D7B-3CDE7B6755F9}" srcId="{EE947124-A24C-6044-BC5C-5F8415BAD74A}" destId="{DE029208-46BC-684F-826C-901570D44040}" srcOrd="0" destOrd="0" parTransId="{1CCD8A56-2298-DC4C-A1B8-C9CE2BB38399}" sibTransId="{A7C4D0C1-2D7E-5F43-8B80-1FC79BBFAC8D}"/>
    <dgm:cxn modelId="{E24188AF-6AA5-984D-AD69-6E2BB15BB4EE}" type="presOf" srcId="{6102899E-BE4F-3F43-A78C-04EA634E13EB}" destId="{05F78DA8-0345-C043-B01C-668F14BD3ACE}" srcOrd="0" destOrd="0" presId="urn:microsoft.com/office/officeart/2005/8/layout/hChevron3"/>
    <dgm:cxn modelId="{2C8BDF4A-D00E-204C-AC99-41D37900FB4D}" type="presOf" srcId="{916F4A66-7123-4948-9BDE-E41CF6DAB084}" destId="{F684B1A2-1752-A641-AE2E-37F7305562CF}" srcOrd="0" destOrd="0" presId="urn:microsoft.com/office/officeart/2005/8/layout/hChevron3"/>
    <dgm:cxn modelId="{267BAAC2-B6C9-1C44-AD4A-D6286EC280DC}" type="presOf" srcId="{9962691D-D16F-9944-B08F-327145529B65}" destId="{8263B864-74EB-884A-8244-14172BB639CD}" srcOrd="0" destOrd="0" presId="urn:microsoft.com/office/officeart/2005/8/layout/hChevron3"/>
    <dgm:cxn modelId="{F0C7F623-E229-B549-B719-C98743D2CFDF}" type="presParOf" srcId="{28639B02-FE41-CE45-A39D-D0EB1E01915D}" destId="{04F25FB5-C21F-A546-9403-471C3B7843DF}" srcOrd="0" destOrd="0" presId="urn:microsoft.com/office/officeart/2005/8/layout/hChevron3"/>
    <dgm:cxn modelId="{692D85C7-04CF-994F-86A1-EEC183D33416}" type="presParOf" srcId="{28639B02-FE41-CE45-A39D-D0EB1E01915D}" destId="{91B8F1B7-8B8B-2E4B-9167-2C79285DB69B}" srcOrd="1" destOrd="0" presId="urn:microsoft.com/office/officeart/2005/8/layout/hChevron3"/>
    <dgm:cxn modelId="{B3209100-BF06-C349-B885-C5F60A1899DA}" type="presParOf" srcId="{28639B02-FE41-CE45-A39D-D0EB1E01915D}" destId="{8263B864-74EB-884A-8244-14172BB639CD}" srcOrd="2" destOrd="0" presId="urn:microsoft.com/office/officeart/2005/8/layout/hChevron3"/>
    <dgm:cxn modelId="{F969F02F-71A9-ED48-9421-A315AA50633F}" type="presParOf" srcId="{28639B02-FE41-CE45-A39D-D0EB1E01915D}" destId="{7F2F536D-963A-AB44-824B-ED02E1350455}" srcOrd="3" destOrd="0" presId="urn:microsoft.com/office/officeart/2005/8/layout/hChevron3"/>
    <dgm:cxn modelId="{C53FFCEE-8B5C-A546-B2A8-FB3E4BDF0F11}" type="presParOf" srcId="{28639B02-FE41-CE45-A39D-D0EB1E01915D}" destId="{05F78DA8-0345-C043-B01C-668F14BD3ACE}" srcOrd="4" destOrd="0" presId="urn:microsoft.com/office/officeart/2005/8/layout/hChevron3"/>
    <dgm:cxn modelId="{C19EB8F8-9F6D-0B43-93DA-70B6144B3C50}" type="presParOf" srcId="{28639B02-FE41-CE45-A39D-D0EB1E01915D}" destId="{3520634E-D60C-814A-910D-7A5FC315E9E2}" srcOrd="5" destOrd="0" presId="urn:microsoft.com/office/officeart/2005/8/layout/hChevron3"/>
    <dgm:cxn modelId="{245C725A-4753-E24C-851D-0CDE5A770FA4}" type="presParOf" srcId="{28639B02-FE41-CE45-A39D-D0EB1E01915D}" destId="{F684B1A2-1752-A641-AE2E-37F7305562CF}" srcOrd="6" destOrd="0" presId="urn:microsoft.com/office/officeart/2005/8/layout/hChevron3"/>
    <dgm:cxn modelId="{8DB288A4-334F-EB48-92CA-4D75CBF7ADB2}" type="presParOf" srcId="{28639B02-FE41-CE45-A39D-D0EB1E01915D}" destId="{3062E851-896C-274C-944E-3B8D98AA12AB}" srcOrd="7" destOrd="0" presId="urn:microsoft.com/office/officeart/2005/8/layout/hChevron3"/>
    <dgm:cxn modelId="{BC7A27BB-395D-5948-BE63-6B994A108E3A}" type="presParOf" srcId="{28639B02-FE41-CE45-A39D-D0EB1E01915D}" destId="{F39318B5-6451-8E40-ABCE-A7BD86D07BA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47124-A24C-6044-BC5C-5F8415BAD74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962691D-D16F-9944-B08F-327145529B6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Create Facts &amp; Examples</a:t>
          </a:r>
        </a:p>
      </dgm:t>
    </dgm:pt>
    <dgm:pt modelId="{416418A5-0689-7D43-A8E6-8B612DD22CAB}" type="parTrans" cxnId="{0229D98B-063C-6C46-AB53-CB3DC54008F2}">
      <dgm:prSet/>
      <dgm:spPr/>
      <dgm:t>
        <a:bodyPr/>
        <a:lstStyle/>
        <a:p>
          <a:endParaRPr lang="en-US"/>
        </a:p>
      </dgm:t>
    </dgm:pt>
    <dgm:pt modelId="{8759A674-1DBD-1E4A-9562-26DE0B5606F0}" type="sibTrans" cxnId="{0229D98B-063C-6C46-AB53-CB3DC54008F2}">
      <dgm:prSet/>
      <dgm:spPr/>
      <dgm:t>
        <a:bodyPr/>
        <a:lstStyle/>
        <a:p>
          <a:endParaRPr lang="en-US"/>
        </a:p>
      </dgm:t>
    </dgm:pt>
    <dgm:pt modelId="{916F4A66-7123-4948-9BDE-E41CF6DAB08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Learn RRT at each horizon</a:t>
          </a:r>
        </a:p>
      </dgm:t>
    </dgm:pt>
    <dgm:pt modelId="{3973DEDF-6E96-B242-BD0D-5EC9564D30D4}" type="parTrans" cxnId="{87143052-2469-124B-8B93-B94A4B210336}">
      <dgm:prSet/>
      <dgm:spPr/>
      <dgm:t>
        <a:bodyPr/>
        <a:lstStyle/>
        <a:p>
          <a:endParaRPr lang="en-US"/>
        </a:p>
      </dgm:t>
    </dgm:pt>
    <dgm:pt modelId="{AC1F0475-1F32-3C41-B6DA-5D78C1278275}" type="sibTrans" cxnId="{87143052-2469-124B-8B93-B94A4B210336}">
      <dgm:prSet/>
      <dgm:spPr/>
      <dgm:t>
        <a:bodyPr/>
        <a:lstStyle/>
        <a:p>
          <a:endParaRPr lang="en-US"/>
        </a:p>
      </dgm:t>
    </dgm:pt>
    <dgm:pt modelId="{6A1655B3-5CF2-2842-AAE1-75C4FB47922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</a:t>
          </a:r>
        </a:p>
      </dgm:t>
    </dgm:pt>
    <dgm:pt modelId="{10A1110D-92D4-3E41-A66D-2106FD0EBF8F}" type="parTrans" cxnId="{3D4E342D-FC34-6D46-8EF2-2F66BB2EA2F1}">
      <dgm:prSet/>
      <dgm:spPr/>
      <dgm:t>
        <a:bodyPr/>
        <a:lstStyle/>
        <a:p>
          <a:endParaRPr lang="en-US"/>
        </a:p>
      </dgm:t>
    </dgm:pt>
    <dgm:pt modelId="{6EAE0F89-B627-414B-BE73-E7A9A046836E}" type="sibTrans" cxnId="{3D4E342D-FC34-6D46-8EF2-2F66BB2EA2F1}">
      <dgm:prSet/>
      <dgm:spPr/>
      <dgm:t>
        <a:bodyPr/>
        <a:lstStyle/>
        <a:p>
          <a:endParaRPr lang="en-US"/>
        </a:p>
      </dgm:t>
    </dgm:pt>
    <dgm:pt modelId="{6102899E-BE4F-3F43-A78C-04EA634E13E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Split</a:t>
          </a:r>
        </a:p>
      </dgm:t>
    </dgm:pt>
    <dgm:pt modelId="{E1CBE5AF-5E08-E04D-8D20-0268164383BB}" type="parTrans" cxnId="{A20863A7-9E70-AB4A-9CFF-9150D413E481}">
      <dgm:prSet/>
      <dgm:spPr/>
      <dgm:t>
        <a:bodyPr/>
        <a:lstStyle/>
        <a:p>
          <a:endParaRPr lang="en-US"/>
        </a:p>
      </dgm:t>
    </dgm:pt>
    <dgm:pt modelId="{8459166E-8C3F-194B-A635-6FC002BD1EAB}" type="sibTrans" cxnId="{A20863A7-9E70-AB4A-9CFF-9150D413E481}">
      <dgm:prSet/>
      <dgm:spPr/>
      <dgm:t>
        <a:bodyPr/>
        <a:lstStyle/>
        <a:p>
          <a:endParaRPr lang="en-US"/>
        </a:p>
      </dgm:t>
    </dgm:pt>
    <dgm:pt modelId="{DE029208-46BC-684F-826C-901570D4404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 ...</a:t>
          </a:r>
          <a:endParaRPr lang="en-US" dirty="0"/>
        </a:p>
      </dgm:t>
    </dgm:pt>
    <dgm:pt modelId="{A7C4D0C1-2D7E-5F43-8B80-1FC79BBFAC8D}" type="sibTrans" cxnId="{B1B4DD6A-9182-254E-8D7B-3CDE7B6755F9}">
      <dgm:prSet/>
      <dgm:spPr/>
      <dgm:t>
        <a:bodyPr/>
        <a:lstStyle/>
        <a:p>
          <a:endParaRPr lang="en-US"/>
        </a:p>
      </dgm:t>
    </dgm:pt>
    <dgm:pt modelId="{1CCD8A56-2298-DC4C-A1B8-C9CE2BB38399}" type="parTrans" cxnId="{B1B4DD6A-9182-254E-8D7B-3CDE7B6755F9}">
      <dgm:prSet/>
      <dgm:spPr/>
      <dgm:t>
        <a:bodyPr/>
        <a:lstStyle/>
        <a:p>
          <a:endParaRPr lang="en-US"/>
        </a:p>
      </dgm:t>
    </dgm:pt>
    <dgm:pt modelId="{28639B02-FE41-CE45-A39D-D0EB1E01915D}" type="pres">
      <dgm:prSet presAssocID="{EE947124-A24C-6044-BC5C-5F8415BAD74A}" presName="Name0" presStyleCnt="0">
        <dgm:presLayoutVars>
          <dgm:dir/>
          <dgm:resizeHandles val="exact"/>
        </dgm:presLayoutVars>
      </dgm:prSet>
      <dgm:spPr/>
    </dgm:pt>
    <dgm:pt modelId="{04F25FB5-C21F-A546-9403-471C3B7843DF}" type="pres">
      <dgm:prSet presAssocID="{DE029208-46BC-684F-826C-901570D44040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8F1B7-8B8B-2E4B-9167-2C79285DB69B}" type="pres">
      <dgm:prSet presAssocID="{A7C4D0C1-2D7E-5F43-8B80-1FC79BBFAC8D}" presName="parSpace" presStyleCnt="0"/>
      <dgm:spPr/>
    </dgm:pt>
    <dgm:pt modelId="{8263B864-74EB-884A-8244-14172BB639CD}" type="pres">
      <dgm:prSet presAssocID="{9962691D-D16F-9944-B08F-327145529B65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F536D-963A-AB44-824B-ED02E1350455}" type="pres">
      <dgm:prSet presAssocID="{8759A674-1DBD-1E4A-9562-26DE0B5606F0}" presName="parSpace" presStyleCnt="0"/>
      <dgm:spPr/>
    </dgm:pt>
    <dgm:pt modelId="{05F78DA8-0345-C043-B01C-668F14BD3ACE}" type="pres">
      <dgm:prSet presAssocID="{6102899E-BE4F-3F43-A78C-04EA634E13EB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0634E-D60C-814A-910D-7A5FC315E9E2}" type="pres">
      <dgm:prSet presAssocID="{8459166E-8C3F-194B-A635-6FC002BD1EAB}" presName="parSpace" presStyleCnt="0"/>
      <dgm:spPr/>
    </dgm:pt>
    <dgm:pt modelId="{F684B1A2-1752-A641-AE2E-37F7305562CF}" type="pres">
      <dgm:prSet presAssocID="{916F4A66-7123-4948-9BDE-E41CF6DAB084}" presName="parTxOnly" presStyleLbl="node1" presStyleIdx="3" presStyleCnt="5">
        <dgm:presLayoutVars>
          <dgm:bulletEnabled val="1"/>
        </dgm:presLayoutVars>
      </dgm:prSet>
      <dgm:spPr/>
    </dgm:pt>
    <dgm:pt modelId="{3062E851-896C-274C-944E-3B8D98AA12AB}" type="pres">
      <dgm:prSet presAssocID="{AC1F0475-1F32-3C41-B6DA-5D78C1278275}" presName="parSpace" presStyleCnt="0"/>
      <dgm:spPr/>
    </dgm:pt>
    <dgm:pt modelId="{F39318B5-6451-8E40-ABCE-A7BD86D07BAA}" type="pres">
      <dgm:prSet presAssocID="{6A1655B3-5CF2-2842-AAE1-75C4FB4792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1B4DD6A-9182-254E-8D7B-3CDE7B6755F9}" srcId="{EE947124-A24C-6044-BC5C-5F8415BAD74A}" destId="{DE029208-46BC-684F-826C-901570D44040}" srcOrd="0" destOrd="0" parTransId="{1CCD8A56-2298-DC4C-A1B8-C9CE2BB38399}" sibTransId="{A7C4D0C1-2D7E-5F43-8B80-1FC79BBFAC8D}"/>
    <dgm:cxn modelId="{B691FCE5-274D-DB46-8788-1EC2DEEF20C0}" type="presOf" srcId="{6102899E-BE4F-3F43-A78C-04EA634E13EB}" destId="{05F78DA8-0345-C043-B01C-668F14BD3ACE}" srcOrd="0" destOrd="0" presId="urn:microsoft.com/office/officeart/2005/8/layout/hChevron3"/>
    <dgm:cxn modelId="{87143052-2469-124B-8B93-B94A4B210336}" srcId="{EE947124-A24C-6044-BC5C-5F8415BAD74A}" destId="{916F4A66-7123-4948-9BDE-E41CF6DAB084}" srcOrd="3" destOrd="0" parTransId="{3973DEDF-6E96-B242-BD0D-5EC9564D30D4}" sibTransId="{AC1F0475-1F32-3C41-B6DA-5D78C1278275}"/>
    <dgm:cxn modelId="{1F76685B-2D79-2B42-9061-E48587874E0C}" type="presOf" srcId="{EE947124-A24C-6044-BC5C-5F8415BAD74A}" destId="{28639B02-FE41-CE45-A39D-D0EB1E01915D}" srcOrd="0" destOrd="0" presId="urn:microsoft.com/office/officeart/2005/8/layout/hChevron3"/>
    <dgm:cxn modelId="{3D4E342D-FC34-6D46-8EF2-2F66BB2EA2F1}" srcId="{EE947124-A24C-6044-BC5C-5F8415BAD74A}" destId="{6A1655B3-5CF2-2842-AAE1-75C4FB47922A}" srcOrd="4" destOrd="0" parTransId="{10A1110D-92D4-3E41-A66D-2106FD0EBF8F}" sibTransId="{6EAE0F89-B627-414B-BE73-E7A9A046836E}"/>
    <dgm:cxn modelId="{0229D98B-063C-6C46-AB53-CB3DC54008F2}" srcId="{EE947124-A24C-6044-BC5C-5F8415BAD74A}" destId="{9962691D-D16F-9944-B08F-327145529B65}" srcOrd="1" destOrd="0" parTransId="{416418A5-0689-7D43-A8E6-8B612DD22CAB}" sibTransId="{8759A674-1DBD-1E4A-9562-26DE0B5606F0}"/>
    <dgm:cxn modelId="{275C5638-54A8-3C4F-A816-3950C7286913}" type="presOf" srcId="{916F4A66-7123-4948-9BDE-E41CF6DAB084}" destId="{F684B1A2-1752-A641-AE2E-37F7305562CF}" srcOrd="0" destOrd="0" presId="urn:microsoft.com/office/officeart/2005/8/layout/hChevron3"/>
    <dgm:cxn modelId="{1A1B4DCB-5BB4-F048-B7B5-C33BEB52B79D}" type="presOf" srcId="{DE029208-46BC-684F-826C-901570D44040}" destId="{04F25FB5-C21F-A546-9403-471C3B7843DF}" srcOrd="0" destOrd="0" presId="urn:microsoft.com/office/officeart/2005/8/layout/hChevron3"/>
    <dgm:cxn modelId="{B4E02DC6-928A-6647-9735-6013AD07963C}" type="presOf" srcId="{9962691D-D16F-9944-B08F-327145529B65}" destId="{8263B864-74EB-884A-8244-14172BB639CD}" srcOrd="0" destOrd="0" presId="urn:microsoft.com/office/officeart/2005/8/layout/hChevron3"/>
    <dgm:cxn modelId="{A20863A7-9E70-AB4A-9CFF-9150D413E481}" srcId="{EE947124-A24C-6044-BC5C-5F8415BAD74A}" destId="{6102899E-BE4F-3F43-A78C-04EA634E13EB}" srcOrd="2" destOrd="0" parTransId="{E1CBE5AF-5E08-E04D-8D20-0268164383BB}" sibTransId="{8459166E-8C3F-194B-A635-6FC002BD1EAB}"/>
    <dgm:cxn modelId="{03B7B426-9811-FD44-A383-FC2C448BE3FB}" type="presOf" srcId="{6A1655B3-5CF2-2842-AAE1-75C4FB47922A}" destId="{F39318B5-6451-8E40-ABCE-A7BD86D07BAA}" srcOrd="0" destOrd="0" presId="urn:microsoft.com/office/officeart/2005/8/layout/hChevron3"/>
    <dgm:cxn modelId="{5F425C17-21EA-5B4F-B5FD-E792FAAC3046}" type="presParOf" srcId="{28639B02-FE41-CE45-A39D-D0EB1E01915D}" destId="{04F25FB5-C21F-A546-9403-471C3B7843DF}" srcOrd="0" destOrd="0" presId="urn:microsoft.com/office/officeart/2005/8/layout/hChevron3"/>
    <dgm:cxn modelId="{59083300-1480-D343-A7B6-C6CB37DDD77C}" type="presParOf" srcId="{28639B02-FE41-CE45-A39D-D0EB1E01915D}" destId="{91B8F1B7-8B8B-2E4B-9167-2C79285DB69B}" srcOrd="1" destOrd="0" presId="urn:microsoft.com/office/officeart/2005/8/layout/hChevron3"/>
    <dgm:cxn modelId="{44561E4A-5DBB-B342-8786-7C0340183334}" type="presParOf" srcId="{28639B02-FE41-CE45-A39D-D0EB1E01915D}" destId="{8263B864-74EB-884A-8244-14172BB639CD}" srcOrd="2" destOrd="0" presId="urn:microsoft.com/office/officeart/2005/8/layout/hChevron3"/>
    <dgm:cxn modelId="{07B7CD18-46D2-8E45-9B91-21B2FE7068E8}" type="presParOf" srcId="{28639B02-FE41-CE45-A39D-D0EB1E01915D}" destId="{7F2F536D-963A-AB44-824B-ED02E1350455}" srcOrd="3" destOrd="0" presId="urn:microsoft.com/office/officeart/2005/8/layout/hChevron3"/>
    <dgm:cxn modelId="{34875F3E-AC5F-334D-AACF-48F4C95F6AE7}" type="presParOf" srcId="{28639B02-FE41-CE45-A39D-D0EB1E01915D}" destId="{05F78DA8-0345-C043-B01C-668F14BD3ACE}" srcOrd="4" destOrd="0" presId="urn:microsoft.com/office/officeart/2005/8/layout/hChevron3"/>
    <dgm:cxn modelId="{66C475C8-3418-AA4A-9830-A40B6EE84294}" type="presParOf" srcId="{28639B02-FE41-CE45-A39D-D0EB1E01915D}" destId="{3520634E-D60C-814A-910D-7A5FC315E9E2}" srcOrd="5" destOrd="0" presId="urn:microsoft.com/office/officeart/2005/8/layout/hChevron3"/>
    <dgm:cxn modelId="{35907973-F473-6A49-A223-D2DD5A45CB18}" type="presParOf" srcId="{28639B02-FE41-CE45-A39D-D0EB1E01915D}" destId="{F684B1A2-1752-A641-AE2E-37F7305562CF}" srcOrd="6" destOrd="0" presId="urn:microsoft.com/office/officeart/2005/8/layout/hChevron3"/>
    <dgm:cxn modelId="{8B3644C5-2111-394E-950B-80D386EAAF4E}" type="presParOf" srcId="{28639B02-FE41-CE45-A39D-D0EB1E01915D}" destId="{3062E851-896C-274C-944E-3B8D98AA12AB}" srcOrd="7" destOrd="0" presId="urn:microsoft.com/office/officeart/2005/8/layout/hChevron3"/>
    <dgm:cxn modelId="{01DB2463-7A3F-ED46-AB07-0A53DF2351A0}" type="presParOf" srcId="{28639B02-FE41-CE45-A39D-D0EB1E01915D}" destId="{F39318B5-6451-8E40-ABCE-A7BD86D07BA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25FB5-C21F-A546-9403-471C3B7843DF}">
      <dsp:nvSpPr>
        <dsp:cNvPr id="0" name=""/>
        <dsp:cNvSpPr/>
      </dsp:nvSpPr>
      <dsp:spPr>
        <a:xfrm>
          <a:off x="2381" y="210931"/>
          <a:ext cx="2389187" cy="955675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</a:t>
          </a:r>
          <a:endParaRPr lang="en-US" sz="2100" kern="1200" dirty="0"/>
        </a:p>
      </dsp:txBody>
      <dsp:txXfrm>
        <a:off x="2381" y="210931"/>
        <a:ext cx="2150268" cy="955675"/>
      </dsp:txXfrm>
    </dsp:sp>
    <dsp:sp modelId="{5B74C2E0-DF0A-A84F-AA97-E2EC1569FEED}">
      <dsp:nvSpPr>
        <dsp:cNvPr id="0" name=""/>
        <dsp:cNvSpPr/>
      </dsp:nvSpPr>
      <dsp:spPr>
        <a:xfrm>
          <a:off x="1913731" y="210931"/>
          <a:ext cx="2389187" cy="95567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</a:t>
          </a:r>
          <a:endParaRPr lang="en-US" sz="2100" kern="1200" dirty="0"/>
        </a:p>
      </dsp:txBody>
      <dsp:txXfrm>
        <a:off x="2391569" y="210931"/>
        <a:ext cx="1433512" cy="955675"/>
      </dsp:txXfrm>
    </dsp:sp>
    <dsp:sp modelId="{E1F5585D-48AA-8B4D-A581-A9B45A1EE90E}">
      <dsp:nvSpPr>
        <dsp:cNvPr id="0" name=""/>
        <dsp:cNvSpPr/>
      </dsp:nvSpPr>
      <dsp:spPr>
        <a:xfrm>
          <a:off x="3825081" y="210931"/>
          <a:ext cx="2389187" cy="95567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Generate Data</a:t>
          </a:r>
          <a:endParaRPr lang="en-US" sz="2100" kern="1200" dirty="0"/>
        </a:p>
      </dsp:txBody>
      <dsp:txXfrm>
        <a:off x="4302919" y="210931"/>
        <a:ext cx="1433512" cy="955675"/>
      </dsp:txXfrm>
    </dsp:sp>
    <dsp:sp modelId="{8263B864-74EB-884A-8244-14172BB639CD}">
      <dsp:nvSpPr>
        <dsp:cNvPr id="0" name=""/>
        <dsp:cNvSpPr/>
      </dsp:nvSpPr>
      <dsp:spPr>
        <a:xfrm>
          <a:off x="5736431" y="210931"/>
          <a:ext cx="2389187" cy="95567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Create Facts &amp; Examples</a:t>
          </a:r>
        </a:p>
      </dsp:txBody>
      <dsp:txXfrm>
        <a:off x="6214269" y="210931"/>
        <a:ext cx="1433512" cy="955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25FB5-C21F-A546-9403-471C3B7843DF}">
      <dsp:nvSpPr>
        <dsp:cNvPr id="0" name=""/>
        <dsp:cNvSpPr/>
      </dsp:nvSpPr>
      <dsp:spPr>
        <a:xfrm>
          <a:off x="1171" y="464914"/>
          <a:ext cx="2283714" cy="913485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...</a:t>
          </a:r>
          <a:endParaRPr lang="en-US" sz="1900" kern="1200" dirty="0"/>
        </a:p>
      </dsp:txBody>
      <dsp:txXfrm>
        <a:off x="1171" y="464914"/>
        <a:ext cx="2055343" cy="913485"/>
      </dsp:txXfrm>
    </dsp:sp>
    <dsp:sp modelId="{8263B864-74EB-884A-8244-14172BB639CD}">
      <dsp:nvSpPr>
        <dsp:cNvPr id="0" name=""/>
        <dsp:cNvSpPr/>
      </dsp:nvSpPr>
      <dsp:spPr>
        <a:xfrm>
          <a:off x="1828142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Facts &amp; Examples</a:t>
          </a:r>
        </a:p>
      </dsp:txBody>
      <dsp:txXfrm>
        <a:off x="2284885" y="464914"/>
        <a:ext cx="1370229" cy="913485"/>
      </dsp:txXfrm>
    </dsp:sp>
    <dsp:sp modelId="{05F78DA8-0345-C043-B01C-668F14BD3ACE}">
      <dsp:nvSpPr>
        <dsp:cNvPr id="0" name=""/>
        <dsp:cNvSpPr/>
      </dsp:nvSpPr>
      <dsp:spPr>
        <a:xfrm>
          <a:off x="3655114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Split</a:t>
          </a:r>
        </a:p>
      </dsp:txBody>
      <dsp:txXfrm>
        <a:off x="4111857" y="464914"/>
        <a:ext cx="1370229" cy="913485"/>
      </dsp:txXfrm>
    </dsp:sp>
    <dsp:sp modelId="{F684B1A2-1752-A641-AE2E-37F7305562CF}">
      <dsp:nvSpPr>
        <dsp:cNvPr id="0" name=""/>
        <dsp:cNvSpPr/>
      </dsp:nvSpPr>
      <dsp:spPr>
        <a:xfrm>
          <a:off x="5482085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Learn RRT at each horizon</a:t>
          </a:r>
        </a:p>
      </dsp:txBody>
      <dsp:txXfrm>
        <a:off x="5938828" y="464914"/>
        <a:ext cx="1370229" cy="913485"/>
      </dsp:txXfrm>
    </dsp:sp>
    <dsp:sp modelId="{F39318B5-6451-8E40-ABCE-A7BD86D07BAA}">
      <dsp:nvSpPr>
        <dsp:cNvPr id="0" name=""/>
        <dsp:cNvSpPr/>
      </dsp:nvSpPr>
      <dsp:spPr>
        <a:xfrm>
          <a:off x="7309057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</a:t>
          </a:r>
        </a:p>
      </dsp:txBody>
      <dsp:txXfrm>
        <a:off x="7765800" y="464914"/>
        <a:ext cx="1370229" cy="913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25FB5-C21F-A546-9403-471C3B7843DF}">
      <dsp:nvSpPr>
        <dsp:cNvPr id="0" name=""/>
        <dsp:cNvSpPr/>
      </dsp:nvSpPr>
      <dsp:spPr>
        <a:xfrm>
          <a:off x="1171" y="464914"/>
          <a:ext cx="2283714" cy="913485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...</a:t>
          </a:r>
          <a:endParaRPr lang="en-US" sz="1900" kern="1200" dirty="0"/>
        </a:p>
      </dsp:txBody>
      <dsp:txXfrm>
        <a:off x="1171" y="464914"/>
        <a:ext cx="2055343" cy="913485"/>
      </dsp:txXfrm>
    </dsp:sp>
    <dsp:sp modelId="{8263B864-74EB-884A-8244-14172BB639CD}">
      <dsp:nvSpPr>
        <dsp:cNvPr id="0" name=""/>
        <dsp:cNvSpPr/>
      </dsp:nvSpPr>
      <dsp:spPr>
        <a:xfrm>
          <a:off x="1828142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Facts &amp; Examples</a:t>
          </a:r>
        </a:p>
      </dsp:txBody>
      <dsp:txXfrm>
        <a:off x="2284885" y="464914"/>
        <a:ext cx="1370229" cy="913485"/>
      </dsp:txXfrm>
    </dsp:sp>
    <dsp:sp modelId="{05F78DA8-0345-C043-B01C-668F14BD3ACE}">
      <dsp:nvSpPr>
        <dsp:cNvPr id="0" name=""/>
        <dsp:cNvSpPr/>
      </dsp:nvSpPr>
      <dsp:spPr>
        <a:xfrm>
          <a:off x="3655114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Split</a:t>
          </a:r>
        </a:p>
      </dsp:txBody>
      <dsp:txXfrm>
        <a:off x="4111857" y="464914"/>
        <a:ext cx="1370229" cy="913485"/>
      </dsp:txXfrm>
    </dsp:sp>
    <dsp:sp modelId="{F684B1A2-1752-A641-AE2E-37F7305562CF}">
      <dsp:nvSpPr>
        <dsp:cNvPr id="0" name=""/>
        <dsp:cNvSpPr/>
      </dsp:nvSpPr>
      <dsp:spPr>
        <a:xfrm>
          <a:off x="5482085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Learn RRT at each horizon</a:t>
          </a:r>
        </a:p>
      </dsp:txBody>
      <dsp:txXfrm>
        <a:off x="5938828" y="464914"/>
        <a:ext cx="1370229" cy="913485"/>
      </dsp:txXfrm>
    </dsp:sp>
    <dsp:sp modelId="{F39318B5-6451-8E40-ABCE-A7BD86D07BAA}">
      <dsp:nvSpPr>
        <dsp:cNvPr id="0" name=""/>
        <dsp:cNvSpPr/>
      </dsp:nvSpPr>
      <dsp:spPr>
        <a:xfrm>
          <a:off x="7309057" y="464914"/>
          <a:ext cx="2283714" cy="913485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</a:t>
          </a:r>
        </a:p>
      </dsp:txBody>
      <dsp:txXfrm>
        <a:off x="7765800" y="464914"/>
        <a:ext cx="1370229" cy="913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20C6-52DF-C145-B5B9-64483BB6A4A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5D585-1B3A-C04F-B447-2947E31F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A091-E4AA-6941-8ADE-324B42B5EFB6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FB61-D07E-8340-BAEC-9C4439A4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Reinforcement </a:t>
            </a:r>
            <a:r>
              <a:rPr lang="en-US" dirty="0"/>
              <a:t>L</a:t>
            </a:r>
            <a:r>
              <a:rPr lang="en-US" dirty="0" smtClean="0"/>
              <a:t>earning in POMDPs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Harsha Kokel and Kaushik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 smtClean="0"/>
              <a:t>Thrun</a:t>
            </a:r>
            <a:r>
              <a:rPr lang="en-US" sz="2300" dirty="0" smtClean="0"/>
              <a:t>, Sebastian. "Monte </a:t>
            </a:r>
            <a:r>
              <a:rPr lang="en-US" sz="2300" dirty="0" err="1" smtClean="0"/>
              <a:t>carlo</a:t>
            </a:r>
            <a:r>
              <a:rPr lang="en-US" sz="2300" dirty="0" smtClean="0"/>
              <a:t> </a:t>
            </a:r>
            <a:r>
              <a:rPr lang="en-US" sz="2300" dirty="0" err="1" smtClean="0"/>
              <a:t>pomdps</a:t>
            </a:r>
            <a:r>
              <a:rPr lang="en-US" sz="2300" dirty="0" smtClean="0"/>
              <a:t>." </a:t>
            </a:r>
            <a:r>
              <a:rPr lang="en-US" sz="2300" i="1" dirty="0"/>
              <a:t>NIPS</a:t>
            </a:r>
            <a:r>
              <a:rPr lang="en-US" sz="2300" dirty="0" smtClean="0"/>
              <a:t> 2000</a:t>
            </a:r>
          </a:p>
          <a:p>
            <a:r>
              <a:rPr lang="en-US" sz="2300" dirty="0" smtClean="0"/>
              <a:t>Wang</a:t>
            </a:r>
            <a:r>
              <a:rPr lang="en-US" sz="2300" dirty="0"/>
              <a:t>, Chenggang, and Roni </a:t>
            </a:r>
            <a:r>
              <a:rPr lang="en-US" sz="2300" dirty="0" err="1"/>
              <a:t>Khardon</a:t>
            </a:r>
            <a:r>
              <a:rPr lang="en-US" sz="2300" dirty="0"/>
              <a:t>. "Relational Partially Observable MDPs." </a:t>
            </a:r>
            <a:r>
              <a:rPr lang="en-US" sz="2300" i="1" dirty="0" smtClean="0"/>
              <a:t>AAAI</a:t>
            </a:r>
            <a:r>
              <a:rPr lang="en-US" sz="2300" dirty="0"/>
              <a:t> </a:t>
            </a:r>
            <a:r>
              <a:rPr lang="en-US" sz="2300" dirty="0" smtClean="0"/>
              <a:t>2010</a:t>
            </a:r>
          </a:p>
          <a:p>
            <a:r>
              <a:rPr lang="en-US" sz="2300" dirty="0" err="1"/>
              <a:t>Sanner</a:t>
            </a:r>
            <a:r>
              <a:rPr lang="en-US" sz="2300" dirty="0"/>
              <a:t>, Scott, and Kristian </a:t>
            </a:r>
            <a:r>
              <a:rPr lang="en-US" sz="2300" dirty="0" err="1"/>
              <a:t>Kersting</a:t>
            </a:r>
            <a:r>
              <a:rPr lang="en-US" sz="2300" dirty="0"/>
              <a:t>. "Symbolic dynamic programming for first-order POMDPs." </a:t>
            </a:r>
            <a:r>
              <a:rPr lang="en-US" sz="2300" i="1" dirty="0"/>
              <a:t>AAAI</a:t>
            </a:r>
            <a:r>
              <a:rPr lang="en-US" sz="2300" dirty="0" smtClean="0"/>
              <a:t> 2010</a:t>
            </a:r>
          </a:p>
          <a:p>
            <a:r>
              <a:rPr lang="en-US" sz="2300" dirty="0" err="1" smtClean="0"/>
              <a:t>Khot</a:t>
            </a:r>
            <a:r>
              <a:rPr lang="en-US" sz="2300" dirty="0" smtClean="0"/>
              <a:t>, </a:t>
            </a:r>
            <a:r>
              <a:rPr lang="en-US" sz="2300" dirty="0" err="1" smtClean="0"/>
              <a:t>Tushar</a:t>
            </a:r>
            <a:r>
              <a:rPr lang="en-US" sz="2300" dirty="0" smtClean="0"/>
              <a:t>, </a:t>
            </a:r>
            <a:r>
              <a:rPr lang="en-US" sz="2300" dirty="0" err="1" smtClean="0"/>
              <a:t>Sriraam</a:t>
            </a:r>
            <a:r>
              <a:rPr lang="en-US" sz="2300" dirty="0" smtClean="0"/>
              <a:t> Natarajan, and Jude W. Shavlik. "Relational One-Class Classification: A Non-Parametric Approach." </a:t>
            </a:r>
            <a:r>
              <a:rPr lang="en-US" sz="2300" i="1" dirty="0" smtClean="0"/>
              <a:t>AAAI</a:t>
            </a:r>
            <a:r>
              <a:rPr lang="en-US" sz="2300" dirty="0" smtClean="0"/>
              <a:t>. 2014</a:t>
            </a:r>
          </a:p>
          <a:p>
            <a:r>
              <a:rPr lang="en-US" sz="2300" dirty="0" err="1"/>
              <a:t>Hausknecht</a:t>
            </a:r>
            <a:r>
              <a:rPr lang="en-US" sz="2300" dirty="0"/>
              <a:t>, Matthew, and Peter Stone. "Deep recurrent q-learning for partially observable </a:t>
            </a:r>
            <a:r>
              <a:rPr lang="en-US" sz="2300" dirty="0" err="1"/>
              <a:t>mdps</a:t>
            </a:r>
            <a:r>
              <a:rPr lang="en-US" sz="2300" dirty="0"/>
              <a:t>." </a:t>
            </a:r>
            <a:r>
              <a:rPr lang="en-US" sz="2300" i="1" dirty="0" err="1"/>
              <a:t>CoRR</a:t>
            </a:r>
            <a:r>
              <a:rPr lang="en-US" sz="2300" i="1" dirty="0"/>
              <a:t>, abs/1507.06527</a:t>
            </a:r>
            <a:r>
              <a:rPr lang="en-US" sz="2300" dirty="0"/>
              <a:t> (2015</a:t>
            </a:r>
            <a:r>
              <a:rPr lang="en-US" sz="2300" dirty="0" smtClean="0"/>
              <a:t>)</a:t>
            </a:r>
          </a:p>
          <a:p>
            <a:pPr marL="0" indent="0">
              <a:buNone/>
            </a:pPr>
            <a:r>
              <a:rPr lang="en-US" sz="2300" b="1" i="1" dirty="0" smtClean="0"/>
              <a:t>Code adapted from</a:t>
            </a:r>
            <a:endParaRPr lang="en-US" sz="2000" b="1" i="1" dirty="0" smtClean="0"/>
          </a:p>
          <a:p>
            <a:r>
              <a:rPr lang="en-US" sz="2000" dirty="0" err="1" smtClean="0"/>
              <a:t>Emami</a:t>
            </a:r>
            <a:r>
              <a:rPr lang="en-US" sz="2000" dirty="0" smtClean="0"/>
              <a:t>, Patrick, Alan J. Hamlet, and Carl D. Crane. "</a:t>
            </a:r>
            <a:r>
              <a:rPr lang="en-US" sz="2000" dirty="0" err="1" smtClean="0"/>
              <a:t>POMDPy</a:t>
            </a:r>
            <a:r>
              <a:rPr lang="en-US" sz="2000" dirty="0" smtClean="0"/>
              <a:t>: An Extensible Framework for Implementing Partially-Observable Markov Decision Processes in Python.”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0926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Logistics</a:t>
            </a:r>
            <a:endParaRPr lang="en-US" dirty="0" smtClean="0"/>
          </a:p>
          <a:p>
            <a:pPr lvl="1"/>
            <a:r>
              <a:rPr lang="en-US" sz="3600" dirty="0" smtClean="0"/>
              <a:t>Objects: trucks, boxes, cities</a:t>
            </a:r>
          </a:p>
          <a:p>
            <a:pPr lvl="1"/>
            <a:r>
              <a:rPr lang="en-US" sz="3600" dirty="0" smtClean="0"/>
              <a:t>Objective: Deliver box to destination city </a:t>
            </a:r>
          </a:p>
          <a:p>
            <a:pPr lvl="1"/>
            <a:r>
              <a:rPr lang="en-US" sz="3600" dirty="0" smtClean="0"/>
              <a:t>Actions: Move, Unload</a:t>
            </a:r>
          </a:p>
          <a:p>
            <a:pPr lvl="1"/>
            <a:r>
              <a:rPr lang="en-US" sz="3600" dirty="0" smtClean="0"/>
              <a:t>Observation: Current city of a truck</a:t>
            </a:r>
          </a:p>
          <a:p>
            <a:pPr lvl="1"/>
            <a:r>
              <a:rPr lang="en-US" sz="3600" dirty="0" smtClean="0"/>
              <a:t>Assumption: Trucks already have box loaded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7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Our experiment</a:t>
            </a:r>
          </a:p>
          <a:p>
            <a:pPr lvl="1"/>
            <a:r>
              <a:rPr lang="en-US" sz="3600" dirty="0" smtClean="0"/>
              <a:t>One truck</a:t>
            </a:r>
          </a:p>
          <a:p>
            <a:pPr lvl="1"/>
            <a:r>
              <a:rPr lang="en-US" sz="3600" dirty="0" smtClean="0"/>
              <a:t>Destination city is 3</a:t>
            </a:r>
          </a:p>
          <a:p>
            <a:pPr lvl="1"/>
            <a:r>
              <a:rPr lang="en-US" sz="3600" dirty="0" smtClean="0"/>
              <a:t>Truck only moves in sequential order</a:t>
            </a:r>
          </a:p>
          <a:p>
            <a:pPr lvl="1"/>
            <a:r>
              <a:rPr lang="en-US" sz="3600" dirty="0" smtClean="0"/>
              <a:t>Move action in destination city will keep the truck in destination city</a:t>
            </a:r>
            <a:endParaRPr lang="en-US" dirty="0" smtClean="0"/>
          </a:p>
          <a:p>
            <a:pPr lvl="1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326270" y="1002082"/>
            <a:ext cx="1088512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04" y="1002082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9996" y="1002081"/>
            <a:ext cx="989556" cy="82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21984" r="3700" b="27293"/>
          <a:stretch/>
        </p:blipFill>
        <p:spPr>
          <a:xfrm>
            <a:off x="6387647" y="1189973"/>
            <a:ext cx="924943" cy="513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14" y="1040106"/>
            <a:ext cx="328460" cy="3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Partially observable Markov Decision Process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tates: Truck in non destination city, Truck in destination city</a:t>
                </a:r>
                <a:r>
                  <a:rPr lang="mr-I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charset="0"/>
                        </a:rPr>
                        <m:t>∃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mr-IN" sz="2000" i="1" dirty="0" smtClean="0">
                          <a:latin typeface="Cambria Math" charset="0"/>
                        </a:rPr>
                        <m:t> 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mr-IN" sz="200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𝑡𝑟𝑢𝑐𝑘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𝑏𝑜𝑥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mr-IN" sz="2000" i="1" dirty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i="1" dirty="0" smtClean="0">
                  <a:latin typeface="Cambria Math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err="1">
                          <a:latin typeface="Cambria Math" charset="0"/>
                        </a:rPr>
                        <m:t>𝑑𝑒𝑠𝑡𝑖𝑛𝑎𝑡𝑖𝑜𝑛</m:t>
                      </m:r>
                      <m:r>
                        <a:rPr lang="mr-IN" sz="2000" i="1" dirty="0">
                          <a:latin typeface="Cambria Math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mr-IN" sz="2000" i="1" dirty="0" err="1">
                          <a:latin typeface="Cambria Math" charset="0"/>
                        </a:rPr>
                        <m:t>,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mr-IN" sz="2000" i="1" dirty="0" err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mr-IN" sz="2000" i="1" dirty="0" err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mr-IN" sz="2000" i="1" dirty="0">
                          <a:latin typeface="Cambria Math" charset="0"/>
                        </a:rPr>
                        <m:t>) ∧</m:t>
                      </m:r>
                      <m:r>
                        <a:rPr lang="en-US" sz="2000" i="1" dirty="0">
                          <a:latin typeface="Cambria Math" charset="0"/>
                        </a:rPr>
                        <m:t> 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𝑏𝑂𝑛</m:t>
                      </m:r>
                      <m:d>
                        <m:d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𝑏𝑜𝑥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𝑡𝑟𝑢𝑐𝑘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𝐻</m:t>
                          </m:r>
                        </m:e>
                      </m:d>
                      <m:r>
                        <a:rPr lang="mr-IN" sz="2000" i="1" dirty="0">
                          <a:latin typeface="Cambria Math" charset="0"/>
                        </a:rPr>
                        <m:t>∧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𝐼𝑛</m:t>
                      </m:r>
                      <m:r>
                        <a:rPr lang="mr-IN" sz="2000" i="1" dirty="0">
                          <a:latin typeface="Cambria Math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mr-IN" sz="2000" i="1" dirty="0">
                          <a:latin typeface="Cambria Math" charset="0"/>
                        </a:rPr>
                        <m:t>,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𝑡𝑟𝑢𝑐𝑘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mr-IN" sz="20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mr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charset="0"/>
                        </a:rPr>
                        <m:t>∃</m:t>
                      </m:r>
                      <m:r>
                        <a:rPr lang="mr-IN" sz="2000" i="1" dirty="0" smtClean="0">
                          <a:latin typeface="Cambria Math" charset="0"/>
                        </a:rPr>
                        <m:t>𝑐𝑖𝑡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mr-IN" sz="200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𝑡𝑟𝑢𝑐𝑘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𝑏𝑜𝑥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</a:rPr>
                        <m:t>𝑑𝑒𝑠𝑡𝑖𝑛𝑎𝑡𝑖𝑜𝑛</m:t>
                      </m:r>
                      <m:r>
                        <a:rPr lang="en-US" sz="2000" b="0" i="1" dirty="0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𝑠</m:t>
                          </m:r>
                          <m:r>
                            <a:rPr lang="mr-IN" sz="2000" i="1" dirty="0" err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mr-IN" sz="2000" i="1" dirty="0" err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𝑐𝑖𝑡𝑦</m:t>
                              </m:r>
                            </m:e>
                            <m:sub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mr-IN" sz="2000" i="1" dirty="0">
                          <a:latin typeface="Cambria Math" charset="0"/>
                        </a:rPr>
                        <m:t>∧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𝑏𝑂𝑛</m:t>
                      </m:r>
                      <m:d>
                        <m:d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000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𝑏𝑜𝑥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𝑡𝑟𝑢𝑐𝑘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𝐻</m:t>
                          </m:r>
                        </m:e>
                      </m:d>
                      <m:r>
                        <a:rPr lang="mr-IN" sz="2000" i="1" dirty="0">
                          <a:latin typeface="Cambria Math" charset="0"/>
                        </a:rPr>
                        <m:t>∧</m:t>
                      </m:r>
                      <m:r>
                        <a:rPr lang="mr-IN" sz="2000" i="1" dirty="0" err="1">
                          <a:latin typeface="Cambria Math" charset="0"/>
                        </a:rPr>
                        <m:t>𝑡𝐼𝑛</m:t>
                      </m:r>
                      <m:d>
                        <m:dPr>
                          <m:ctrlPr>
                            <a:rPr lang="mr-IN" sz="2000" i="1" dirty="0" err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2000" i="1" dirty="0" err="1">
                              <a:latin typeface="Cambria Math" charset="0"/>
                            </a:rPr>
                            <m:t>𝑡</m:t>
                          </m:r>
                          <m:r>
                            <a:rPr lang="mr-I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mr-IN" sz="2000" i="1" dirty="0" err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𝑡𝑟𝑢𝑐𝑘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𝑐𝑖𝑡𝑦</m:t>
                              </m:r>
                            </m:e>
                            <m:sub>
                              <m:r>
                                <a:rPr lang="mr-IN" sz="2000" i="1" dirty="0" err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mr-IN" sz="2000" dirty="0"/>
              </a:p>
              <a:p>
                <a:r>
                  <a:rPr lang="en-US" dirty="0" smtClean="0"/>
                  <a:t>observation: Noisy observation of current city of a truck </a:t>
                </a:r>
                <a:endParaRPr lang="en-US" sz="18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</a:rPr>
                        <m:t>𝑡𝐼𝑛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(+</m:t>
                      </m:r>
                      <m:r>
                        <a:rPr lang="en-US" sz="2400" i="1" dirty="0" err="1">
                          <a:latin typeface="Cambria Math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𝑒𝑛𝑎𝑟𝑖𝑜</m:t>
                      </m:r>
                      <m:r>
                        <a:rPr lang="en-US" sz="2400" i="1" dirty="0" err="1">
                          <a:latin typeface="Cambria Math" charset="0"/>
                        </a:rPr>
                        <m:t>,+</m:t>
                      </m:r>
                      <m:r>
                        <a:rPr lang="en-US" sz="2400" i="1" dirty="0" err="1">
                          <a:latin typeface="Cambria Math" charset="0"/>
                        </a:rPr>
                        <m:t>𝑡𝑟𝑢𝑐𝑘</m:t>
                      </m:r>
                      <m:r>
                        <a:rPr lang="en-US" sz="2400" i="1" dirty="0" err="1">
                          <a:latin typeface="Cambria Math" charset="0"/>
                        </a:rPr>
                        <m:t>,+</m:t>
                      </m:r>
                      <m:r>
                        <a:rPr lang="en-US" sz="2400" i="1" dirty="0" err="1">
                          <a:latin typeface="Cambria Math" charset="0"/>
                        </a:rPr>
                        <m:t>𝑐𝑖𝑡𝑦</m:t>
                      </m:r>
                      <m:r>
                        <a:rPr lang="en-US" sz="2400" i="1" dirty="0">
                          <a:latin typeface="Cambria Math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#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𝐻</m:t>
                      </m:r>
                      <m:r>
                        <a:rPr lang="en-US" sz="24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Cambria Math" charset="0"/>
                </a:endParaRPr>
              </a:p>
              <a:p>
                <a:r>
                  <a:rPr lang="en-US" dirty="0" smtClean="0"/>
                  <a:t>observation matrix: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400" dirty="0" smtClean="0"/>
                  <a:t>action X state’ X observation: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.85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0.15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.15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0.85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.85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0.15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.15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0.85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Partially observable Markov Decision Process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ctions: Move, Unload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𝑚𝑜𝑣𝑒</m:t>
                      </m:r>
                      <m:r>
                        <a:rPr lang="en-US" i="1" dirty="0" smtClean="0">
                          <a:latin typeface="Cambria Math" charset="0"/>
                        </a:rPr>
                        <m:t>(+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𝑠𝑡𝑎𝑡𝑒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,+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𝑡𝑟𝑢𝑐𝑘</m:t>
                      </m:r>
                      <m:r>
                        <a:rPr lang="en-US" i="1" dirty="0" smtClean="0">
                          <a:latin typeface="Cambria Math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charset="0"/>
                        </a:rPr>
                        <m:t>#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𝐻</m:t>
                      </m:r>
                      <m:r>
                        <a:rPr lang="en-US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𝑢𝑛𝑙𝑜𝑎𝑑</m:t>
                      </m:r>
                      <m:r>
                        <a:rPr lang="en-US" i="1" dirty="0" smtClean="0">
                          <a:latin typeface="Cambria Math" charset="0"/>
                        </a:rPr>
                        <m:t>(+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𝑠𝑡𝑎𝑡𝑒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,+</m:t>
                      </m:r>
                      <m:r>
                        <a:rPr lang="en-US" i="1" dirty="0" err="1" smtClean="0">
                          <a:latin typeface="Cambria Math" charset="0"/>
                        </a:rPr>
                        <m:t>𝑡𝑟𝑢𝑐𝑘</m:t>
                      </m:r>
                      <m:r>
                        <a:rPr lang="en-US" i="1" dirty="0" smtClean="0">
                          <a:latin typeface="Cambria Math" charset="0"/>
                        </a:rPr>
                        <m:t>, #</m:t>
                      </m:r>
                      <m:r>
                        <a:rPr lang="en-US" i="1" dirty="0" smtClean="0">
                          <a:latin typeface="Cambria Math" charset="0"/>
                        </a:rPr>
                        <m:t>𝐻</m:t>
                      </m:r>
                      <m:r>
                        <a:rPr lang="en-US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ransition matrix: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action X state X </a:t>
                </a:r>
                <a:r>
                  <a:rPr lang="en-US" dirty="0"/>
                  <a:t>s</a:t>
                </a:r>
                <a:r>
                  <a:rPr lang="en-US" dirty="0" smtClean="0"/>
                  <a:t>tate’: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.1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0.9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.9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0.1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r>
                  <a:rPr lang="en-US" dirty="0"/>
                  <a:t>r</a:t>
                </a:r>
                <a:r>
                  <a:rPr lang="en-US" dirty="0" smtClean="0"/>
                  <a:t>eward matrix: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action X state: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8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do?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30250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V</a:t>
            </a:r>
            <a:r>
              <a:rPr lang="en-US" sz="3600" dirty="0" smtClean="0"/>
              <a:t>alue approximation for observation history using RRTs</a:t>
            </a:r>
            <a:endParaRPr lang="en-US" sz="3600" dirty="0" smtClean="0"/>
          </a:p>
          <a:p>
            <a:endParaRPr lang="en-US" alt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7089066"/>
              </p:ext>
            </p:extLst>
          </p:nvPr>
        </p:nvGraphicFramePr>
        <p:xfrm>
          <a:off x="2032000" y="1211354"/>
          <a:ext cx="8128000" cy="1377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722528"/>
            <a:ext cx="5764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Data</a:t>
            </a:r>
          </a:p>
          <a:p>
            <a:r>
              <a:rPr lang="en-US" dirty="0" smtClean="0"/>
              <a:t>Query POMDP for random initial belief states </a:t>
            </a:r>
          </a:p>
          <a:p>
            <a:r>
              <a:rPr lang="en-US" dirty="0" smtClean="0"/>
              <a:t>&lt;belief state&gt;,&lt;action&gt;,&lt;alpha vector&gt;,&lt;observation&gt;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s0:</a:t>
            </a:r>
          </a:p>
          <a:p>
            <a:endParaRPr lang="en-US" dirty="0"/>
          </a:p>
          <a:p>
            <a:r>
              <a:rPr lang="pt-BR" dirty="0"/>
              <a:t>[0.8 0.2],0,[0.95 0.  ],</a:t>
            </a:r>
            <a:r>
              <a:rPr lang="pt-BR" dirty="0" smtClean="0"/>
              <a:t>0</a:t>
            </a:r>
          </a:p>
          <a:p>
            <a:r>
              <a:rPr lang="pt-BR" dirty="0" smtClean="0"/>
              <a:t>[</a:t>
            </a:r>
            <a:r>
              <a:rPr lang="pt-BR" dirty="0"/>
              <a:t>0.33009709 0.66990291],0,[0.95 0.  ],</a:t>
            </a:r>
            <a:r>
              <a:rPr lang="pt-BR" dirty="0" smtClean="0"/>
              <a:t>1</a:t>
            </a:r>
          </a:p>
          <a:p>
            <a:r>
              <a:rPr lang="pt-BR" dirty="0" smtClean="0"/>
              <a:t>[</a:t>
            </a:r>
            <a:r>
              <a:rPr lang="pt-BR" dirty="0"/>
              <a:t>0.00598802 0.99401198],1,[-9.5   0.95],</a:t>
            </a:r>
            <a:r>
              <a:rPr lang="pt-BR" dirty="0" err="1"/>
              <a:t>None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3482" y="2611763"/>
            <a:ext cx="48633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belief state: [non-destination destination-city]</a:t>
            </a:r>
          </a:p>
          <a:p>
            <a:r>
              <a:rPr lang="en-US" dirty="0"/>
              <a:t>a</a:t>
            </a:r>
            <a:r>
              <a:rPr lang="en-US" dirty="0" smtClean="0"/>
              <a:t>ction: 0-Moving/1-unloading</a:t>
            </a:r>
          </a:p>
          <a:p>
            <a:r>
              <a:rPr lang="en-US" dirty="0" smtClean="0"/>
              <a:t>alpha-vector:  2D array</a:t>
            </a:r>
          </a:p>
          <a:p>
            <a:r>
              <a:rPr lang="en-US" dirty="0" smtClean="0"/>
              <a:t>Observation: 0-non-destination/1-destination-city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2514" y="3966769"/>
            <a:ext cx="6125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Fact:</a:t>
            </a:r>
          </a:p>
          <a:p>
            <a:pPr lvl="1"/>
            <a:r>
              <a:rPr lang="mr-IN" dirty="0" smtClean="0"/>
              <a:t>'</a:t>
            </a:r>
            <a:r>
              <a:rPr lang="mr-IN" dirty="0" err="1" smtClean="0"/>
              <a:t>destination</a:t>
            </a:r>
            <a:r>
              <a:rPr lang="mr-IN" dirty="0" smtClean="0"/>
              <a:t>(s0,cd</a:t>
            </a:r>
            <a:r>
              <a:rPr lang="mr-IN" dirty="0"/>
              <a:t>)', </a:t>
            </a:r>
            <a:endParaRPr lang="en-US" dirty="0" smtClean="0"/>
          </a:p>
          <a:p>
            <a:pPr lvl="1"/>
            <a:r>
              <a:rPr lang="mr-IN" dirty="0" smtClean="0"/>
              <a:t>'</a:t>
            </a:r>
            <a:r>
              <a:rPr lang="mr-IN" dirty="0" err="1" smtClean="0"/>
              <a:t>bOn</a:t>
            </a:r>
            <a:r>
              <a:rPr lang="mr-IN" dirty="0" smtClean="0"/>
              <a:t>(s0,b1,t1,h0</a:t>
            </a:r>
            <a:r>
              <a:rPr lang="mr-IN" dirty="0"/>
              <a:t>)', '</a:t>
            </a:r>
            <a:r>
              <a:rPr lang="mr-IN" dirty="0" err="1"/>
              <a:t>tIn</a:t>
            </a:r>
            <a:r>
              <a:rPr lang="mr-IN" dirty="0"/>
              <a:t>(s0,t1,ncd,h0)', '</a:t>
            </a:r>
            <a:r>
              <a:rPr lang="mr-IN" dirty="0" err="1"/>
              <a:t>move</a:t>
            </a:r>
            <a:r>
              <a:rPr lang="mr-IN" dirty="0"/>
              <a:t>(s0,t1,h0)', </a:t>
            </a:r>
            <a:r>
              <a:rPr lang="mr-IN" dirty="0" smtClean="0"/>
              <a:t>'</a:t>
            </a:r>
            <a:r>
              <a:rPr lang="mr-IN" dirty="0" err="1" smtClean="0"/>
              <a:t>bOn</a:t>
            </a:r>
            <a:r>
              <a:rPr lang="mr-IN" dirty="0" smtClean="0"/>
              <a:t>(s0,b1,t1,h1</a:t>
            </a:r>
            <a:r>
              <a:rPr lang="mr-IN" dirty="0"/>
              <a:t>)', '</a:t>
            </a:r>
            <a:r>
              <a:rPr lang="mr-IN" dirty="0" err="1"/>
              <a:t>tIn</a:t>
            </a:r>
            <a:r>
              <a:rPr lang="mr-IN" dirty="0"/>
              <a:t>(s0,t1,cd,h1)', '</a:t>
            </a:r>
            <a:r>
              <a:rPr lang="mr-IN" dirty="0" err="1"/>
              <a:t>move</a:t>
            </a:r>
            <a:r>
              <a:rPr lang="mr-IN" dirty="0"/>
              <a:t>(s0,t1,h1)', </a:t>
            </a:r>
            <a:r>
              <a:rPr lang="mr-IN" dirty="0" smtClean="0"/>
              <a:t>'</a:t>
            </a:r>
            <a:r>
              <a:rPr lang="mr-IN" dirty="0" err="1" smtClean="0"/>
              <a:t>bOn</a:t>
            </a:r>
            <a:r>
              <a:rPr lang="mr-IN" dirty="0" smtClean="0"/>
              <a:t>(s0,b1,t1,h2</a:t>
            </a:r>
            <a:r>
              <a:rPr lang="mr-IN" dirty="0"/>
              <a:t>)', '</a:t>
            </a:r>
            <a:r>
              <a:rPr lang="mr-IN" dirty="0" err="1"/>
              <a:t>tIn</a:t>
            </a:r>
            <a:r>
              <a:rPr lang="mr-IN" dirty="0"/>
              <a:t>(s0,t1,cd,h2)', '</a:t>
            </a:r>
            <a:r>
              <a:rPr lang="mr-IN" dirty="0" err="1"/>
              <a:t>unload</a:t>
            </a:r>
            <a:r>
              <a:rPr lang="mr-IN" dirty="0"/>
              <a:t>(s0,t1,h2</a:t>
            </a:r>
            <a:r>
              <a:rPr lang="mr-IN" dirty="0" smtClean="0"/>
              <a:t>)',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mr-IN" dirty="0"/>
              <a:t>'</a:t>
            </a:r>
            <a:r>
              <a:rPr lang="en-US" dirty="0" smtClean="0"/>
              <a:t>value(s0</a:t>
            </a:r>
            <a:r>
              <a:rPr lang="en-US" dirty="0"/>
              <a:t>) </a:t>
            </a:r>
            <a:r>
              <a:rPr lang="en-US" dirty="0" smtClean="0"/>
              <a:t>0.887425191</a:t>
            </a:r>
            <a:r>
              <a:rPr lang="mr-IN" dirty="0"/>
              <a:t>'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08355804"/>
              </p:ext>
            </p:extLst>
          </p:nvPr>
        </p:nvGraphicFramePr>
        <p:xfrm>
          <a:off x="1465943" y="1393371"/>
          <a:ext cx="9593943" cy="184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9883" y="3675431"/>
            <a:ext cx="909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Clauses learnt for horizon 3</a:t>
            </a:r>
          </a:p>
          <a:p>
            <a:endParaRPr lang="en-US" dirty="0"/>
          </a:p>
          <a:p>
            <a:pPr lvl="1"/>
            <a:r>
              <a:rPr lang="mr-IN" dirty="0" err="1" smtClean="0"/>
              <a:t>value</a:t>
            </a:r>
            <a:r>
              <a:rPr lang="mr-IN" dirty="0" smtClean="0"/>
              <a:t>(</a:t>
            </a:r>
            <a:r>
              <a:rPr lang="en-US" dirty="0" err="1"/>
              <a:t>S</a:t>
            </a:r>
            <a:r>
              <a:rPr lang="mr-IN" dirty="0" smtClean="0"/>
              <a:t>):-</a:t>
            </a:r>
            <a:r>
              <a:rPr lang="en-US" dirty="0" smtClean="0"/>
              <a:t> </a:t>
            </a:r>
            <a:r>
              <a:rPr lang="mr-IN" dirty="0" err="1" smtClean="0"/>
              <a:t>move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,</a:t>
            </a:r>
            <a:r>
              <a:rPr lang="en-US" dirty="0" smtClean="0"/>
              <a:t>T</a:t>
            </a:r>
            <a:r>
              <a:rPr lang="mr-IN" dirty="0" smtClean="0"/>
              <a:t>,h1),</a:t>
            </a:r>
            <a:r>
              <a:rPr lang="mr-IN" dirty="0" err="1" smtClean="0"/>
              <a:t>move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,</a:t>
            </a:r>
            <a:r>
              <a:rPr lang="en-US" dirty="0" smtClean="0"/>
              <a:t>T</a:t>
            </a:r>
            <a:r>
              <a:rPr lang="mr-IN" dirty="0" smtClean="0"/>
              <a:t>,h0),</a:t>
            </a:r>
            <a:r>
              <a:rPr lang="mr-IN" dirty="0" err="1" smtClean="0"/>
              <a:t>destination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,</a:t>
            </a:r>
            <a:r>
              <a:rPr lang="en-US" dirty="0" err="1"/>
              <a:t>C</a:t>
            </a:r>
            <a:r>
              <a:rPr lang="mr-IN" dirty="0" smtClean="0"/>
              <a:t>),</a:t>
            </a:r>
            <a:r>
              <a:rPr lang="mr-IN" dirty="0" err="1" smtClean="0"/>
              <a:t>move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,</a:t>
            </a:r>
            <a:r>
              <a:rPr lang="en-US" dirty="0" smtClean="0"/>
              <a:t>T</a:t>
            </a:r>
            <a:r>
              <a:rPr lang="mr-IN" dirty="0" smtClean="0"/>
              <a:t>,h2</a:t>
            </a:r>
            <a:r>
              <a:rPr lang="mr-IN" dirty="0"/>
              <a:t>) </a:t>
            </a:r>
            <a:r>
              <a:rPr lang="en-US" dirty="0" smtClean="0"/>
              <a:t>   </a:t>
            </a:r>
            <a:r>
              <a:rPr lang="mr-IN" dirty="0" smtClean="0"/>
              <a:t>0.1190010641</a:t>
            </a:r>
            <a:endParaRPr lang="mr-IN" dirty="0"/>
          </a:p>
          <a:p>
            <a:pPr lvl="1"/>
            <a:r>
              <a:rPr lang="mr-IN" dirty="0" err="1" smtClean="0"/>
              <a:t>value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):-</a:t>
            </a:r>
            <a:r>
              <a:rPr lang="en-US" dirty="0" smtClean="0"/>
              <a:t> </a:t>
            </a:r>
            <a:r>
              <a:rPr lang="mr-IN" dirty="0" err="1" smtClean="0"/>
              <a:t>move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,</a:t>
            </a:r>
            <a:r>
              <a:rPr lang="en-US" dirty="0" smtClean="0"/>
              <a:t>T</a:t>
            </a:r>
            <a:r>
              <a:rPr lang="mr-IN" dirty="0" smtClean="0"/>
              <a:t>,h1),</a:t>
            </a:r>
            <a:r>
              <a:rPr lang="mr-IN" dirty="0" err="1" smtClean="0"/>
              <a:t>move</a:t>
            </a:r>
            <a:r>
              <a:rPr lang="mr-IN" dirty="0" smtClean="0"/>
              <a:t>(</a:t>
            </a:r>
            <a:r>
              <a:rPr lang="en-US" dirty="0" smtClean="0"/>
              <a:t>S,T</a:t>
            </a:r>
            <a:r>
              <a:rPr lang="mr-IN" dirty="0" smtClean="0"/>
              <a:t>,h0),</a:t>
            </a:r>
            <a:r>
              <a:rPr lang="mr-IN" dirty="0" err="1" smtClean="0"/>
              <a:t>destination</a:t>
            </a:r>
            <a:r>
              <a:rPr lang="mr-IN" dirty="0" smtClean="0"/>
              <a:t>(</a:t>
            </a:r>
            <a:r>
              <a:rPr lang="en-US" dirty="0" smtClean="0"/>
              <a:t>S</a:t>
            </a:r>
            <a:r>
              <a:rPr lang="mr-IN" dirty="0" smtClean="0"/>
              <a:t>,</a:t>
            </a:r>
            <a:r>
              <a:rPr lang="en-US" dirty="0" err="1" smtClean="0"/>
              <a:t>C</a:t>
            </a:r>
            <a:r>
              <a:rPr lang="mr-IN" dirty="0" smtClean="0"/>
              <a:t>)</a:t>
            </a:r>
            <a:r>
              <a:rPr lang="en-US" dirty="0" smtClean="0"/>
              <a:t>                            </a:t>
            </a:r>
            <a:r>
              <a:rPr lang="mr-IN" dirty="0" smtClean="0"/>
              <a:t> </a:t>
            </a:r>
            <a:r>
              <a:rPr lang="mr-IN" dirty="0"/>
              <a:t>0.903633211608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z="2400" dirty="0"/>
              <a:t>(</a:t>
            </a:r>
            <a:r>
              <a:rPr lang="en-US" sz="2400" dirty="0" smtClean="0"/>
              <a:t>preliminary</a:t>
            </a:r>
            <a:r>
              <a:rPr lang="en-US" sz="24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1312"/>
            <a:ext cx="5181599" cy="320395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3549170"/>
              </p:ext>
            </p:extLst>
          </p:nvPr>
        </p:nvGraphicFramePr>
        <p:xfrm>
          <a:off x="1465943" y="1393371"/>
          <a:ext cx="9593943" cy="184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52609"/>
            <a:ext cx="5294681" cy="32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546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Mangal</vt:lpstr>
      <vt:lpstr>Arial</vt:lpstr>
      <vt:lpstr>Office Theme</vt:lpstr>
      <vt:lpstr>Relational Reinforcement Learning in POMDPs</vt:lpstr>
      <vt:lpstr>Domain</vt:lpstr>
      <vt:lpstr>Domain</vt:lpstr>
      <vt:lpstr>POMDP</vt:lpstr>
      <vt:lpstr>POMDP</vt:lpstr>
      <vt:lpstr>What we want to do?</vt:lpstr>
      <vt:lpstr>Approach</vt:lpstr>
      <vt:lpstr>Approach</vt:lpstr>
      <vt:lpstr>Results (preliminary)</vt:lpstr>
      <vt:lpstr>Related work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approximation method for relational reinforcement learning</dc:title>
  <dc:creator>Harsha Kokel</dc:creator>
  <cp:lastModifiedBy>Harsha Kokel</cp:lastModifiedBy>
  <cp:revision>37</cp:revision>
  <dcterms:created xsi:type="dcterms:W3CDTF">2018-04-14T18:04:37Z</dcterms:created>
  <dcterms:modified xsi:type="dcterms:W3CDTF">2018-04-20T18:37:02Z</dcterms:modified>
</cp:coreProperties>
</file>