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8288000" cy="10287000"/>
  <p:notesSz cx="6858000" cy="9144000"/>
  <p:embeddedFontLst>
    <p:embeddedFont>
      <p:font typeface="Clear Sans Regular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9F3"/>
    <a:srgbClr val="963488"/>
    <a:srgbClr val="A100FF"/>
    <a:srgbClr val="883C84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31" d="100"/>
          <a:sy n="31" d="100"/>
        </p:scale>
        <p:origin x="8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712767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Socialbuzz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965198-9910-493B-BBC6-6E6D73A432EB}"/>
              </a:ext>
            </a:extLst>
          </p:cNvPr>
          <p:cNvSpPr txBox="1"/>
          <p:nvPr/>
        </p:nvSpPr>
        <p:spPr>
          <a:xfrm>
            <a:off x="8899719" y="2804397"/>
            <a:ext cx="645390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pc="-19" dirty="0">
                <a:latin typeface="+mj-lt"/>
                <a:ea typeface="Gadugi" panose="020B0502040204020203" pitchFamily="34" charset="0"/>
              </a:rPr>
              <a:t>Social Buzz is an up-and-coming social media platform that focuses on anonymity and the content unlike most social media platforms. Accenture has begun a 3 month POC focusing on these tasks:</a:t>
            </a:r>
          </a:p>
          <a:p>
            <a:endParaRPr lang="en-US" sz="2800" b="1" spc="-19" dirty="0">
              <a:latin typeface="+mj-lt"/>
              <a:ea typeface="Gadugi" panose="020B0502040204020203" pitchFamily="34" charset="0"/>
            </a:endParaRPr>
          </a:p>
          <a:p>
            <a:pPr marL="410211" lvl="1" indent="-205106">
              <a:buFont typeface="Arial"/>
              <a:buChar char="•"/>
            </a:pPr>
            <a:r>
              <a:rPr lang="en-US" sz="2800" b="1" spc="-19" dirty="0">
                <a:latin typeface="+mj-lt"/>
                <a:ea typeface="Gadugi" panose="020B0502040204020203" pitchFamily="34" charset="0"/>
              </a:rPr>
              <a:t>An audit of Social Buzz's big data practice</a:t>
            </a:r>
          </a:p>
          <a:p>
            <a:pPr marL="410211" lvl="1" indent="-205106">
              <a:buFont typeface="Arial"/>
              <a:buChar char="•"/>
            </a:pPr>
            <a:r>
              <a:rPr lang="en-US" sz="2800" b="1" spc="-19" dirty="0">
                <a:latin typeface="+mj-lt"/>
                <a:ea typeface="Gadugi" panose="020B0502040204020203" pitchFamily="34" charset="0"/>
              </a:rPr>
              <a:t>Recommendations for a successful IPO</a:t>
            </a:r>
          </a:p>
          <a:p>
            <a:pPr marL="410210" lvl="1" indent="-205105">
              <a:buFont typeface="Arial"/>
              <a:buChar char="•"/>
            </a:pPr>
            <a:r>
              <a:rPr lang="en-US" sz="2800" b="1" spc="-19" dirty="0">
                <a:latin typeface="+mj-lt"/>
                <a:ea typeface="Gadugi" panose="020B0502040204020203" pitchFamily="34" charset="0"/>
              </a:rPr>
              <a:t>Analysis to find Social Buzz's top 5 most popular categories of content </a:t>
            </a:r>
          </a:p>
          <a:p>
            <a:endParaRPr lang="en-AU" dirty="0">
              <a:latin typeface="+mj-lt"/>
              <a:ea typeface="Gadug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E6FCA-8D7C-495A-6180-5848CEF0F2B9}"/>
              </a:ext>
            </a:extLst>
          </p:cNvPr>
          <p:cNvSpPr txBox="1"/>
          <p:nvPr/>
        </p:nvSpPr>
        <p:spPr>
          <a:xfrm>
            <a:off x="2759088" y="4866747"/>
            <a:ext cx="6453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spc="-19" dirty="0">
                <a:solidFill>
                  <a:schemeClr val="bg1"/>
                </a:solidFill>
                <a:latin typeface="+mj-lt"/>
                <a:ea typeface="Gadugi" panose="020B0502040204020203" pitchFamily="34" charset="0"/>
              </a:rPr>
              <a:t>“Social Buzz has millions of posts a day but not a great way to handle this overload of data. It is hard to make sense of all this user data, so our job is to make sense of your audience.”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6" y="4256966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D5B08-7FA8-0A4C-E644-6F1F7D3E7819}"/>
              </a:ext>
            </a:extLst>
          </p:cNvPr>
          <p:cNvSpPr txBox="1"/>
          <p:nvPr/>
        </p:nvSpPr>
        <p:spPr>
          <a:xfrm>
            <a:off x="14173200" y="15621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Andrew Fleming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9AF3AF-3135-75EF-2F16-0FD4FB721AF5}"/>
              </a:ext>
            </a:extLst>
          </p:cNvPr>
          <p:cNvSpPr txBox="1"/>
          <p:nvPr/>
        </p:nvSpPr>
        <p:spPr>
          <a:xfrm>
            <a:off x="12373399" y="1946945"/>
            <a:ext cx="1266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CTO</a:t>
            </a:r>
          </a:p>
          <a:p>
            <a:endParaRPr lang="en-US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52E09D-5AB5-4E9F-967F-9084BAA406DF}"/>
              </a:ext>
            </a:extLst>
          </p:cNvPr>
          <p:cNvSpPr txBox="1"/>
          <p:nvPr/>
        </p:nvSpPr>
        <p:spPr>
          <a:xfrm>
            <a:off x="14173200" y="494134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Marcus </a:t>
            </a:r>
            <a:r>
              <a:rPr lang="en-US" sz="3600" b="1" dirty="0" err="1"/>
              <a:t>Rompton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4B57A-1467-66F3-6426-B652E39D6A9C}"/>
              </a:ext>
            </a:extLst>
          </p:cNvPr>
          <p:cNvSpPr txBox="1"/>
          <p:nvPr/>
        </p:nvSpPr>
        <p:spPr>
          <a:xfrm>
            <a:off x="12009840" y="4636268"/>
            <a:ext cx="1993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Senior Principal</a:t>
            </a:r>
          </a:p>
          <a:p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656984-1DD0-B0B9-EFF3-23E21119FBBC}"/>
              </a:ext>
            </a:extLst>
          </p:cNvPr>
          <p:cNvSpPr txBox="1"/>
          <p:nvPr/>
        </p:nvSpPr>
        <p:spPr>
          <a:xfrm>
            <a:off x="12016767" y="7584309"/>
            <a:ext cx="1993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Analyst</a:t>
            </a:r>
          </a:p>
          <a:p>
            <a:endParaRPr 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35F82B-03F3-E096-9FC4-26619C7AAFF0}"/>
              </a:ext>
            </a:extLst>
          </p:cNvPr>
          <p:cNvSpPr txBox="1"/>
          <p:nvPr/>
        </p:nvSpPr>
        <p:spPr>
          <a:xfrm>
            <a:off x="14173200" y="7892565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Krishna Koul (Me)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8BDD33-A6B8-0D79-4440-D5EC5E33DCB6}"/>
              </a:ext>
            </a:extLst>
          </p:cNvPr>
          <p:cNvSpPr txBox="1"/>
          <p:nvPr/>
        </p:nvSpPr>
        <p:spPr>
          <a:xfrm>
            <a:off x="4114800" y="1284816"/>
            <a:ext cx="952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Procurement – </a:t>
            </a:r>
            <a:r>
              <a:rPr lang="en-US" sz="3600" dirty="0">
                <a:solidFill>
                  <a:srgbClr val="E8D9F3"/>
                </a:solidFill>
              </a:rPr>
              <a:t>Gathered &amp; Observed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C8D96E-A7C8-B348-F1DF-A6733A2480A1}"/>
              </a:ext>
            </a:extLst>
          </p:cNvPr>
          <p:cNvSpPr txBox="1"/>
          <p:nvPr/>
        </p:nvSpPr>
        <p:spPr>
          <a:xfrm>
            <a:off x="6219145" y="2932772"/>
            <a:ext cx="11764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Cleaning –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Kept Only Necessary Data &amp; Removed Inconsistencies/Inaccuracies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7C1FB8-9B2F-184E-7771-FDB574E7D5A1}"/>
              </a:ext>
            </a:extLst>
          </p:cNvPr>
          <p:cNvSpPr txBox="1"/>
          <p:nvPr/>
        </p:nvSpPr>
        <p:spPr>
          <a:xfrm>
            <a:off x="7976086" y="4605252"/>
            <a:ext cx="840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Modelling – </a:t>
            </a:r>
            <a:r>
              <a:rPr lang="en-US" sz="3600" dirty="0">
                <a:solidFill>
                  <a:srgbClr val="FFFF00"/>
                </a:solidFill>
              </a:rPr>
              <a:t>Looked at Data Elements &amp; Relationships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DDCFED-8CC1-273C-A18D-56C0493A071D}"/>
              </a:ext>
            </a:extLst>
          </p:cNvPr>
          <p:cNvSpPr txBox="1"/>
          <p:nvPr/>
        </p:nvSpPr>
        <p:spPr>
          <a:xfrm>
            <a:off x="9752700" y="6156139"/>
            <a:ext cx="8090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Analysis – Created Insights To Show What </a:t>
            </a:r>
            <a:r>
              <a:rPr lang="en-US" sz="3600" dirty="0" err="1">
                <a:solidFill>
                  <a:schemeClr val="bg1"/>
                </a:solidFill>
              </a:rPr>
              <a:t>Socialbuzz</a:t>
            </a:r>
            <a:r>
              <a:rPr lang="en-US" sz="3600" dirty="0">
                <a:solidFill>
                  <a:schemeClr val="bg1"/>
                </a:solidFill>
              </a:rPr>
              <a:t> Data Is Trying To Tell 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D59179-F151-03D7-2666-3A1EB8B30DD0}"/>
              </a:ext>
            </a:extLst>
          </p:cNvPr>
          <p:cNvSpPr txBox="1"/>
          <p:nvPr/>
        </p:nvSpPr>
        <p:spPr>
          <a:xfrm>
            <a:off x="11685391" y="7975777"/>
            <a:ext cx="5493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Conclusion – Summarize Findings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432F97-6CA6-B594-8FE3-141EC778E5C8}"/>
              </a:ext>
            </a:extLst>
          </p:cNvPr>
          <p:cNvSpPr txBox="1"/>
          <p:nvPr/>
        </p:nvSpPr>
        <p:spPr>
          <a:xfrm>
            <a:off x="2206579" y="2190105"/>
            <a:ext cx="28133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/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86083-7935-7814-A103-DF01140BFA8A}"/>
              </a:ext>
            </a:extLst>
          </p:cNvPr>
          <p:cNvSpPr txBox="1"/>
          <p:nvPr/>
        </p:nvSpPr>
        <p:spPr>
          <a:xfrm>
            <a:off x="9752700" y="6156139"/>
            <a:ext cx="549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F033B-99E1-061F-CF43-6F7B2EF5A1D2}"/>
              </a:ext>
            </a:extLst>
          </p:cNvPr>
          <p:cNvSpPr txBox="1"/>
          <p:nvPr/>
        </p:nvSpPr>
        <p:spPr>
          <a:xfrm>
            <a:off x="6397120" y="2190105"/>
            <a:ext cx="54937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/>
              <a:t>21.4%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A3C5A-31EF-7A96-5006-D80BBCB8D4FD}"/>
              </a:ext>
            </a:extLst>
          </p:cNvPr>
          <p:cNvSpPr txBox="1"/>
          <p:nvPr/>
        </p:nvSpPr>
        <p:spPr>
          <a:xfrm>
            <a:off x="2201586" y="4590762"/>
            <a:ext cx="336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New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32524-BA40-0957-A190-03B05556A073}"/>
              </a:ext>
            </a:extLst>
          </p:cNvPr>
          <p:cNvSpPr txBox="1"/>
          <p:nvPr/>
        </p:nvSpPr>
        <p:spPr>
          <a:xfrm>
            <a:off x="7272183" y="4590762"/>
            <a:ext cx="4386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Preferred Animal Content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A9327-F2D3-80BC-E8BA-2C0DA4019BAE}"/>
              </a:ext>
            </a:extLst>
          </p:cNvPr>
          <p:cNvSpPr txBox="1"/>
          <p:nvPr/>
        </p:nvSpPr>
        <p:spPr>
          <a:xfrm>
            <a:off x="12724919" y="4501951"/>
            <a:ext cx="50152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63488"/>
                </a:solidFill>
              </a:rPr>
              <a:t>Most popular categories were Animals, Science, Healthy Lifestyles, Tech, and Food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BFB70-7462-2C76-F488-D9C86D9C0281}"/>
              </a:ext>
            </a:extLst>
          </p:cNvPr>
          <p:cNvSpPr txBox="1"/>
          <p:nvPr/>
        </p:nvSpPr>
        <p:spPr>
          <a:xfrm>
            <a:off x="13456409" y="2190104"/>
            <a:ext cx="28133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/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AECB677-B789-4377-DABF-02DEB23B3CED}"/>
              </a:ext>
            </a:extLst>
          </p:cNvPr>
          <p:cNvSpPr txBox="1"/>
          <p:nvPr/>
        </p:nvSpPr>
        <p:spPr>
          <a:xfrm>
            <a:off x="10972800" y="1919209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Focus more on Animal related content and Science content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Also focus on healthy eating choices more as food and healthy lifestyles ranked in the top 5 (combine them)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D1CD2-2FCD-BCF1-C3EE-EFAFFBD9782B}"/>
              </a:ext>
            </a:extLst>
          </p:cNvPr>
          <p:cNvSpPr txBox="1"/>
          <p:nvPr/>
        </p:nvSpPr>
        <p:spPr>
          <a:xfrm>
            <a:off x="10972800" y="4502167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users like tech, try to market to those people to get them to buy shares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This is because this demographic likely is tech savvy and will like to cash into a tech startup early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438EE8-8C67-ADC3-5303-2D1FB28D3A55}"/>
              </a:ext>
            </a:extLst>
          </p:cNvPr>
          <p:cNvSpPr txBox="1"/>
          <p:nvPr/>
        </p:nvSpPr>
        <p:spPr>
          <a:xfrm>
            <a:off x="10972800" y="7355431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Have a way to sustain millions of data and keep current structure, it’s obviously working.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324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Graphik Regular</vt:lpstr>
      <vt:lpstr>Calibri</vt:lpstr>
      <vt:lpstr>Clear Sans Regular Bold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Meenu Koul</cp:lastModifiedBy>
  <cp:revision>10</cp:revision>
  <dcterms:created xsi:type="dcterms:W3CDTF">2006-08-16T00:00:00Z</dcterms:created>
  <dcterms:modified xsi:type="dcterms:W3CDTF">2024-03-01T05:26:46Z</dcterms:modified>
  <dc:identifier>DAEhDyfaYKE</dc:identifier>
</cp:coreProperties>
</file>