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-8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3d1f30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1f3d1f308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1f3d1f30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f3d1f308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442857" y="1211126"/>
            <a:ext cx="308632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Mortgage Orientation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f3d1f30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1f3d1f3080_0_1"/>
          <p:cNvSpPr txBox="1"/>
          <p:nvPr/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65F3D543-9A42-76DB-C83E-4EE85C54A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60" t="-1357" r="260" b="-1"/>
          <a:stretch/>
        </p:blipFill>
        <p:spPr>
          <a:xfrm>
            <a:off x="615746" y="1018966"/>
            <a:ext cx="7597525" cy="49565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f3d1f3080_0_15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Opportunities for Process Improvement:  </a:t>
            </a:r>
            <a:r>
              <a:rPr lang="en-US" i="1" dirty="0">
                <a:solidFill>
                  <a:srgbClr val="0070C0"/>
                </a:solidFill>
              </a:rPr>
              <a:t>Mortgage Orientation</a:t>
            </a:r>
            <a:endParaRPr dirty="0"/>
          </a:p>
        </p:txBody>
      </p:sp>
      <p:sp>
        <p:nvSpPr>
          <p:cNvPr id="137" name="Google Shape;137;g11f3d1f3080_0_15"/>
          <p:cNvSpPr txBox="1">
            <a:spLocks noGrp="1"/>
          </p:cNvSpPr>
          <p:nvPr>
            <p:ph type="body" idx="1"/>
          </p:nvPr>
        </p:nvSpPr>
        <p:spPr>
          <a:xfrm>
            <a:off x="480600" y="1825625"/>
            <a:ext cx="8226747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/>
              <a:t>Utilize non-traditional data sources, such as payroll businesses, social media presences, property management companies, etc., to manage underwriting risk in a different way.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/>
              <a:t>Utilize AI in review process to automate and simplify processes.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/>
              <a:t>Automate pre-qualification steps.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dirty="0"/>
              <a:t>Identify risks and use AI/risk analysis to try and find ways to mitigate it so the loan has a higher chance of being approved.</a:t>
            </a:r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477748" y="1436914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Opportunities for Process Improvement:  Mortgage Orientation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Meenu Koul</cp:lastModifiedBy>
  <cp:revision>1</cp:revision>
  <dcterms:created xsi:type="dcterms:W3CDTF">2020-03-26T22:50:15Z</dcterms:created>
  <dcterms:modified xsi:type="dcterms:W3CDTF">2024-02-06T06:48:13Z</dcterms:modified>
</cp:coreProperties>
</file>