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ink/ink1.xml" ContentType="application/inkml+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9" r:id="rId4"/>
    <p:sldId id="258" r:id="rId5"/>
    <p:sldId id="260"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r1aN6Y3McQVE/sJI0svgm0pLy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59" d="100"/>
          <a:sy n="59" d="100"/>
        </p:scale>
        <p:origin x="1500" y="52"/>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kkrri\Downloads\Home%20Loan%20Data%20for%20Analysis%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krri\Downloads\Home%20Loan%20Data%20for%20Analysis%20(1).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krri\Downloads\Home%20Loan%20Data%20for%20Analysis%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krri\Downloads\Home%20Loan%20Data%20for%20Analysis%20(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Age</a:t>
            </a:r>
            <a:r>
              <a:rPr lang="en-US" baseline="0"/>
              <a:t> of First Time Home Buyers (FTHB)</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Sheet2!$E$1</c:f>
              <c:strCache>
                <c:ptCount val="1"/>
                <c:pt idx="0">
                  <c:v>Count</c:v>
                </c:pt>
              </c:strCache>
            </c:strRef>
          </c:tx>
          <c:spPr>
            <a:solidFill>
              <a:srgbClr val="00B0F0"/>
            </a:solidFill>
            <a:ln>
              <a:noFill/>
            </a:ln>
            <a:effectLst/>
          </c:spPr>
          <c:invertIfNegative val="0"/>
          <c:cat>
            <c:strRef>
              <c:f>Sheet2!$D$2:$D$8</c:f>
              <c:strCache>
                <c:ptCount val="7"/>
                <c:pt idx="0">
                  <c:v>&lt; 25</c:v>
                </c:pt>
                <c:pt idx="1">
                  <c:v>25 to 34</c:v>
                </c:pt>
                <c:pt idx="2">
                  <c:v>35 to 44</c:v>
                </c:pt>
                <c:pt idx="3">
                  <c:v>45 to 54</c:v>
                </c:pt>
                <c:pt idx="4">
                  <c:v>55 to 64</c:v>
                </c:pt>
                <c:pt idx="5">
                  <c:v>65 to 74</c:v>
                </c:pt>
                <c:pt idx="6">
                  <c:v>&gt; 74</c:v>
                </c:pt>
              </c:strCache>
            </c:strRef>
          </c:cat>
          <c:val>
            <c:numRef>
              <c:f>Sheet2!$E$2:$E$8</c:f>
              <c:numCache>
                <c:formatCode>General</c:formatCode>
                <c:ptCount val="7"/>
                <c:pt idx="0">
                  <c:v>6</c:v>
                </c:pt>
                <c:pt idx="1">
                  <c:v>3</c:v>
                </c:pt>
                <c:pt idx="2">
                  <c:v>14</c:v>
                </c:pt>
                <c:pt idx="3">
                  <c:v>11</c:v>
                </c:pt>
                <c:pt idx="4">
                  <c:v>9</c:v>
                </c:pt>
                <c:pt idx="5">
                  <c:v>11</c:v>
                </c:pt>
                <c:pt idx="6">
                  <c:v>2</c:v>
                </c:pt>
              </c:numCache>
            </c:numRef>
          </c:val>
          <c:extLst>
            <c:ext xmlns:c16="http://schemas.microsoft.com/office/drawing/2014/chart" uri="{C3380CC4-5D6E-409C-BE32-E72D297353CC}">
              <c16:uniqueId val="{00000000-748E-4B6F-B668-B4280B554EBD}"/>
            </c:ext>
          </c:extLst>
        </c:ser>
        <c:dLbls>
          <c:showLegendKey val="0"/>
          <c:showVal val="0"/>
          <c:showCatName val="0"/>
          <c:showSerName val="0"/>
          <c:showPercent val="0"/>
          <c:showBubbleSize val="0"/>
        </c:dLbls>
        <c:gapWidth val="219"/>
        <c:overlap val="-27"/>
        <c:axId val="324303408"/>
        <c:axId val="324518192"/>
      </c:barChart>
      <c:catAx>
        <c:axId val="3243034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r>
                  <a:rPr lang="en-US" baseline="0"/>
                  <a:t> of FTHBs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518192"/>
        <c:crosses val="autoZero"/>
        <c:auto val="1"/>
        <c:lblAlgn val="ctr"/>
        <c:lblOffset val="100"/>
        <c:noMultiLvlLbl val="0"/>
      </c:catAx>
      <c:valAx>
        <c:axId val="324518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FTHBs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3034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LTV Effect</a:t>
            </a:r>
            <a:r>
              <a:rPr lang="en-US" baseline="0"/>
              <a:t> on Interest Rates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Sheet3!$B$1</c:f>
              <c:strCache>
                <c:ptCount val="1"/>
                <c:pt idx="0">
                  <c:v>Mortgage Interest Rate</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Sheet3!$A$2:$A$501</c:f>
              <c:numCache>
                <c:formatCode>General</c:formatCode>
                <c:ptCount val="500"/>
                <c:pt idx="0">
                  <c:v>50.65</c:v>
                </c:pt>
                <c:pt idx="1">
                  <c:v>95</c:v>
                </c:pt>
                <c:pt idx="2">
                  <c:v>28.55</c:v>
                </c:pt>
                <c:pt idx="3">
                  <c:v>51.51</c:v>
                </c:pt>
                <c:pt idx="4">
                  <c:v>80</c:v>
                </c:pt>
                <c:pt idx="5">
                  <c:v>71.44</c:v>
                </c:pt>
                <c:pt idx="6">
                  <c:v>85</c:v>
                </c:pt>
                <c:pt idx="7">
                  <c:v>60</c:v>
                </c:pt>
                <c:pt idx="8">
                  <c:v>40.64</c:v>
                </c:pt>
                <c:pt idx="9">
                  <c:v>65.599999999999994</c:v>
                </c:pt>
                <c:pt idx="10">
                  <c:v>79.44</c:v>
                </c:pt>
                <c:pt idx="11">
                  <c:v>80</c:v>
                </c:pt>
                <c:pt idx="12">
                  <c:v>50.33</c:v>
                </c:pt>
                <c:pt idx="13">
                  <c:v>75</c:v>
                </c:pt>
                <c:pt idx="14">
                  <c:v>80</c:v>
                </c:pt>
                <c:pt idx="15">
                  <c:v>65.11</c:v>
                </c:pt>
                <c:pt idx="16">
                  <c:v>66.87</c:v>
                </c:pt>
                <c:pt idx="17">
                  <c:v>58.39</c:v>
                </c:pt>
                <c:pt idx="18">
                  <c:v>80</c:v>
                </c:pt>
                <c:pt idx="19">
                  <c:v>68</c:v>
                </c:pt>
                <c:pt idx="20">
                  <c:v>74.95</c:v>
                </c:pt>
                <c:pt idx="21">
                  <c:v>78.83</c:v>
                </c:pt>
                <c:pt idx="22">
                  <c:v>80</c:v>
                </c:pt>
                <c:pt idx="23">
                  <c:v>74.790000000000006</c:v>
                </c:pt>
                <c:pt idx="24">
                  <c:v>80</c:v>
                </c:pt>
                <c:pt idx="25">
                  <c:v>80</c:v>
                </c:pt>
                <c:pt idx="26">
                  <c:v>19.350000000000001</c:v>
                </c:pt>
                <c:pt idx="27">
                  <c:v>95</c:v>
                </c:pt>
                <c:pt idx="28">
                  <c:v>70</c:v>
                </c:pt>
                <c:pt idx="29">
                  <c:v>71.78</c:v>
                </c:pt>
                <c:pt idx="30">
                  <c:v>95</c:v>
                </c:pt>
                <c:pt idx="31">
                  <c:v>91.4</c:v>
                </c:pt>
                <c:pt idx="32">
                  <c:v>80</c:v>
                </c:pt>
                <c:pt idx="33">
                  <c:v>60</c:v>
                </c:pt>
                <c:pt idx="34">
                  <c:v>78.78</c:v>
                </c:pt>
                <c:pt idx="35">
                  <c:v>78.23</c:v>
                </c:pt>
                <c:pt idx="36">
                  <c:v>77.63</c:v>
                </c:pt>
                <c:pt idx="37">
                  <c:v>94.44</c:v>
                </c:pt>
                <c:pt idx="38">
                  <c:v>60.6</c:v>
                </c:pt>
                <c:pt idx="39">
                  <c:v>69.7</c:v>
                </c:pt>
                <c:pt idx="40">
                  <c:v>58.7</c:v>
                </c:pt>
                <c:pt idx="41">
                  <c:v>83.33</c:v>
                </c:pt>
                <c:pt idx="42">
                  <c:v>80</c:v>
                </c:pt>
                <c:pt idx="43">
                  <c:v>51.73</c:v>
                </c:pt>
                <c:pt idx="44">
                  <c:v>80</c:v>
                </c:pt>
                <c:pt idx="45">
                  <c:v>74.83</c:v>
                </c:pt>
                <c:pt idx="46">
                  <c:v>66.27</c:v>
                </c:pt>
                <c:pt idx="47">
                  <c:v>80</c:v>
                </c:pt>
                <c:pt idx="48">
                  <c:v>57.83</c:v>
                </c:pt>
                <c:pt idx="49">
                  <c:v>93.56</c:v>
                </c:pt>
                <c:pt idx="50">
                  <c:v>83.52</c:v>
                </c:pt>
                <c:pt idx="51">
                  <c:v>90</c:v>
                </c:pt>
                <c:pt idx="52">
                  <c:v>88.57</c:v>
                </c:pt>
                <c:pt idx="53">
                  <c:v>71.72</c:v>
                </c:pt>
                <c:pt idx="54">
                  <c:v>56.55</c:v>
                </c:pt>
                <c:pt idx="55">
                  <c:v>80</c:v>
                </c:pt>
                <c:pt idx="56">
                  <c:v>91.31</c:v>
                </c:pt>
                <c:pt idx="57">
                  <c:v>54.66</c:v>
                </c:pt>
                <c:pt idx="58">
                  <c:v>49.33</c:v>
                </c:pt>
                <c:pt idx="59">
                  <c:v>70</c:v>
                </c:pt>
                <c:pt idx="60">
                  <c:v>74.56</c:v>
                </c:pt>
                <c:pt idx="61">
                  <c:v>73.58</c:v>
                </c:pt>
                <c:pt idx="62">
                  <c:v>60.2</c:v>
                </c:pt>
                <c:pt idx="63">
                  <c:v>65.33</c:v>
                </c:pt>
                <c:pt idx="64">
                  <c:v>86.81</c:v>
                </c:pt>
                <c:pt idx="65">
                  <c:v>74.989999999999995</c:v>
                </c:pt>
                <c:pt idx="66">
                  <c:v>71.64</c:v>
                </c:pt>
                <c:pt idx="67">
                  <c:v>74.92</c:v>
                </c:pt>
                <c:pt idx="68">
                  <c:v>80</c:v>
                </c:pt>
                <c:pt idx="69">
                  <c:v>62.33</c:v>
                </c:pt>
                <c:pt idx="70">
                  <c:v>64.81</c:v>
                </c:pt>
                <c:pt idx="71">
                  <c:v>75</c:v>
                </c:pt>
                <c:pt idx="72">
                  <c:v>57.66</c:v>
                </c:pt>
                <c:pt idx="73">
                  <c:v>59.57</c:v>
                </c:pt>
                <c:pt idx="74">
                  <c:v>84</c:v>
                </c:pt>
                <c:pt idx="75">
                  <c:v>72.3</c:v>
                </c:pt>
                <c:pt idx="76">
                  <c:v>65.62</c:v>
                </c:pt>
                <c:pt idx="77">
                  <c:v>70</c:v>
                </c:pt>
                <c:pt idx="78">
                  <c:v>56.1</c:v>
                </c:pt>
                <c:pt idx="79">
                  <c:v>51.82</c:v>
                </c:pt>
                <c:pt idx="80">
                  <c:v>41.66</c:v>
                </c:pt>
                <c:pt idx="81">
                  <c:v>78.650000000000006</c:v>
                </c:pt>
                <c:pt idx="82">
                  <c:v>86.29</c:v>
                </c:pt>
                <c:pt idx="83">
                  <c:v>77.56</c:v>
                </c:pt>
                <c:pt idx="84">
                  <c:v>51.04</c:v>
                </c:pt>
                <c:pt idx="85">
                  <c:v>73.42</c:v>
                </c:pt>
                <c:pt idx="86">
                  <c:v>64.650000000000006</c:v>
                </c:pt>
                <c:pt idx="87">
                  <c:v>80</c:v>
                </c:pt>
                <c:pt idx="88">
                  <c:v>69.459999999999994</c:v>
                </c:pt>
                <c:pt idx="89">
                  <c:v>53.6</c:v>
                </c:pt>
                <c:pt idx="90">
                  <c:v>90</c:v>
                </c:pt>
                <c:pt idx="91">
                  <c:v>71.86</c:v>
                </c:pt>
                <c:pt idx="92">
                  <c:v>67.38</c:v>
                </c:pt>
                <c:pt idx="93">
                  <c:v>89.31</c:v>
                </c:pt>
                <c:pt idx="94">
                  <c:v>27.42</c:v>
                </c:pt>
                <c:pt idx="95">
                  <c:v>74.319999999999993</c:v>
                </c:pt>
                <c:pt idx="96">
                  <c:v>94.96</c:v>
                </c:pt>
                <c:pt idx="97">
                  <c:v>63.13</c:v>
                </c:pt>
                <c:pt idx="98">
                  <c:v>97</c:v>
                </c:pt>
                <c:pt idx="99">
                  <c:v>60</c:v>
                </c:pt>
                <c:pt idx="100">
                  <c:v>35</c:v>
                </c:pt>
                <c:pt idx="101">
                  <c:v>90</c:v>
                </c:pt>
                <c:pt idx="102">
                  <c:v>44.72</c:v>
                </c:pt>
                <c:pt idx="103">
                  <c:v>73.400000000000006</c:v>
                </c:pt>
                <c:pt idx="104">
                  <c:v>83.36</c:v>
                </c:pt>
                <c:pt idx="105">
                  <c:v>80</c:v>
                </c:pt>
                <c:pt idx="106">
                  <c:v>80.989999999999995</c:v>
                </c:pt>
                <c:pt idx="107">
                  <c:v>73.599999999999994</c:v>
                </c:pt>
                <c:pt idx="108">
                  <c:v>80</c:v>
                </c:pt>
                <c:pt idx="109">
                  <c:v>70.94</c:v>
                </c:pt>
                <c:pt idx="110">
                  <c:v>84.09</c:v>
                </c:pt>
                <c:pt idx="111">
                  <c:v>84.6</c:v>
                </c:pt>
                <c:pt idx="112">
                  <c:v>63.33</c:v>
                </c:pt>
                <c:pt idx="113">
                  <c:v>79.040000000000006</c:v>
                </c:pt>
                <c:pt idx="114">
                  <c:v>34.950000000000003</c:v>
                </c:pt>
                <c:pt idx="115">
                  <c:v>84.52</c:v>
                </c:pt>
                <c:pt idx="116">
                  <c:v>80</c:v>
                </c:pt>
                <c:pt idx="117">
                  <c:v>71.900000000000006</c:v>
                </c:pt>
                <c:pt idx="118">
                  <c:v>66.66</c:v>
                </c:pt>
                <c:pt idx="119">
                  <c:v>78.94</c:v>
                </c:pt>
                <c:pt idx="120">
                  <c:v>77.64</c:v>
                </c:pt>
                <c:pt idx="121">
                  <c:v>68.53</c:v>
                </c:pt>
                <c:pt idx="122">
                  <c:v>31.35</c:v>
                </c:pt>
                <c:pt idx="123">
                  <c:v>90.19</c:v>
                </c:pt>
                <c:pt idx="124">
                  <c:v>80</c:v>
                </c:pt>
                <c:pt idx="125">
                  <c:v>95</c:v>
                </c:pt>
                <c:pt idx="126">
                  <c:v>73.53</c:v>
                </c:pt>
                <c:pt idx="127">
                  <c:v>79</c:v>
                </c:pt>
                <c:pt idx="128">
                  <c:v>73.53</c:v>
                </c:pt>
                <c:pt idx="129">
                  <c:v>80</c:v>
                </c:pt>
                <c:pt idx="130">
                  <c:v>55.79</c:v>
                </c:pt>
                <c:pt idx="131">
                  <c:v>64.81</c:v>
                </c:pt>
                <c:pt idx="132">
                  <c:v>79.989999999999995</c:v>
                </c:pt>
                <c:pt idx="133">
                  <c:v>38.81</c:v>
                </c:pt>
                <c:pt idx="134">
                  <c:v>80</c:v>
                </c:pt>
                <c:pt idx="135">
                  <c:v>70.45</c:v>
                </c:pt>
                <c:pt idx="136">
                  <c:v>44.64</c:v>
                </c:pt>
                <c:pt idx="137">
                  <c:v>89.38</c:v>
                </c:pt>
                <c:pt idx="138">
                  <c:v>48.07</c:v>
                </c:pt>
                <c:pt idx="139">
                  <c:v>55</c:v>
                </c:pt>
                <c:pt idx="140">
                  <c:v>68.87</c:v>
                </c:pt>
                <c:pt idx="141">
                  <c:v>79.42</c:v>
                </c:pt>
                <c:pt idx="142">
                  <c:v>71.27</c:v>
                </c:pt>
                <c:pt idx="143">
                  <c:v>58.36</c:v>
                </c:pt>
                <c:pt idx="144">
                  <c:v>50</c:v>
                </c:pt>
                <c:pt idx="145">
                  <c:v>19.75</c:v>
                </c:pt>
                <c:pt idx="146">
                  <c:v>73.78</c:v>
                </c:pt>
                <c:pt idx="147">
                  <c:v>49.41</c:v>
                </c:pt>
                <c:pt idx="148">
                  <c:v>70</c:v>
                </c:pt>
                <c:pt idx="149">
                  <c:v>73.84</c:v>
                </c:pt>
                <c:pt idx="150">
                  <c:v>51.63</c:v>
                </c:pt>
                <c:pt idx="151">
                  <c:v>77.709999999999994</c:v>
                </c:pt>
                <c:pt idx="152">
                  <c:v>75.88</c:v>
                </c:pt>
                <c:pt idx="153">
                  <c:v>80</c:v>
                </c:pt>
                <c:pt idx="154">
                  <c:v>94.73</c:v>
                </c:pt>
                <c:pt idx="155">
                  <c:v>80</c:v>
                </c:pt>
                <c:pt idx="156">
                  <c:v>62.18</c:v>
                </c:pt>
                <c:pt idx="157">
                  <c:v>59.84</c:v>
                </c:pt>
                <c:pt idx="158">
                  <c:v>46.66</c:v>
                </c:pt>
                <c:pt idx="159">
                  <c:v>69.989999999999995</c:v>
                </c:pt>
                <c:pt idx="160">
                  <c:v>71.48</c:v>
                </c:pt>
                <c:pt idx="161">
                  <c:v>63.49</c:v>
                </c:pt>
                <c:pt idx="162">
                  <c:v>31.08</c:v>
                </c:pt>
                <c:pt idx="163">
                  <c:v>57.52</c:v>
                </c:pt>
                <c:pt idx="164">
                  <c:v>57.89</c:v>
                </c:pt>
                <c:pt idx="165">
                  <c:v>78.55</c:v>
                </c:pt>
                <c:pt idx="166">
                  <c:v>80</c:v>
                </c:pt>
                <c:pt idx="167">
                  <c:v>41.55</c:v>
                </c:pt>
                <c:pt idx="168">
                  <c:v>55.48</c:v>
                </c:pt>
                <c:pt idx="169">
                  <c:v>58.84</c:v>
                </c:pt>
                <c:pt idx="170">
                  <c:v>95</c:v>
                </c:pt>
                <c:pt idx="171">
                  <c:v>80</c:v>
                </c:pt>
                <c:pt idx="172">
                  <c:v>95</c:v>
                </c:pt>
                <c:pt idx="173">
                  <c:v>71.42</c:v>
                </c:pt>
                <c:pt idx="174">
                  <c:v>79.37</c:v>
                </c:pt>
                <c:pt idx="175">
                  <c:v>68.83</c:v>
                </c:pt>
                <c:pt idx="176">
                  <c:v>80</c:v>
                </c:pt>
                <c:pt idx="177">
                  <c:v>66.28</c:v>
                </c:pt>
                <c:pt idx="178">
                  <c:v>56.4</c:v>
                </c:pt>
                <c:pt idx="179">
                  <c:v>69.13</c:v>
                </c:pt>
                <c:pt idx="180">
                  <c:v>49.71</c:v>
                </c:pt>
                <c:pt idx="181">
                  <c:v>35</c:v>
                </c:pt>
                <c:pt idx="182">
                  <c:v>54.28</c:v>
                </c:pt>
                <c:pt idx="183">
                  <c:v>70.44</c:v>
                </c:pt>
                <c:pt idx="184">
                  <c:v>74.540000000000006</c:v>
                </c:pt>
                <c:pt idx="185">
                  <c:v>47.1</c:v>
                </c:pt>
                <c:pt idx="186">
                  <c:v>54.75</c:v>
                </c:pt>
                <c:pt idx="187">
                  <c:v>93.77</c:v>
                </c:pt>
                <c:pt idx="188">
                  <c:v>54.36</c:v>
                </c:pt>
                <c:pt idx="189">
                  <c:v>84.61</c:v>
                </c:pt>
                <c:pt idx="190">
                  <c:v>80</c:v>
                </c:pt>
                <c:pt idx="191">
                  <c:v>44.35</c:v>
                </c:pt>
                <c:pt idx="192">
                  <c:v>74</c:v>
                </c:pt>
                <c:pt idx="193">
                  <c:v>76.92</c:v>
                </c:pt>
                <c:pt idx="194">
                  <c:v>60.32</c:v>
                </c:pt>
                <c:pt idx="195">
                  <c:v>75</c:v>
                </c:pt>
                <c:pt idx="196">
                  <c:v>55.1</c:v>
                </c:pt>
                <c:pt idx="197">
                  <c:v>76.510000000000005</c:v>
                </c:pt>
                <c:pt idx="198">
                  <c:v>43.41</c:v>
                </c:pt>
                <c:pt idx="199">
                  <c:v>80</c:v>
                </c:pt>
                <c:pt idx="200">
                  <c:v>55.6</c:v>
                </c:pt>
                <c:pt idx="201">
                  <c:v>79.09</c:v>
                </c:pt>
                <c:pt idx="202">
                  <c:v>73.069999999999993</c:v>
                </c:pt>
                <c:pt idx="203">
                  <c:v>44.68</c:v>
                </c:pt>
                <c:pt idx="204">
                  <c:v>69.88</c:v>
                </c:pt>
                <c:pt idx="205">
                  <c:v>52.81</c:v>
                </c:pt>
                <c:pt idx="206">
                  <c:v>76.81</c:v>
                </c:pt>
                <c:pt idx="207">
                  <c:v>42.85</c:v>
                </c:pt>
                <c:pt idx="208">
                  <c:v>73.5</c:v>
                </c:pt>
                <c:pt idx="209">
                  <c:v>67.239999999999995</c:v>
                </c:pt>
                <c:pt idx="210">
                  <c:v>67.77</c:v>
                </c:pt>
                <c:pt idx="211">
                  <c:v>95</c:v>
                </c:pt>
                <c:pt idx="212">
                  <c:v>64.67</c:v>
                </c:pt>
                <c:pt idx="213">
                  <c:v>73.48</c:v>
                </c:pt>
                <c:pt idx="214">
                  <c:v>74.95</c:v>
                </c:pt>
                <c:pt idx="215">
                  <c:v>72.41</c:v>
                </c:pt>
                <c:pt idx="216">
                  <c:v>62.88</c:v>
                </c:pt>
                <c:pt idx="217">
                  <c:v>68.63</c:v>
                </c:pt>
                <c:pt idx="218">
                  <c:v>69.44</c:v>
                </c:pt>
                <c:pt idx="219">
                  <c:v>79.89</c:v>
                </c:pt>
                <c:pt idx="220">
                  <c:v>79.680000000000007</c:v>
                </c:pt>
                <c:pt idx="221">
                  <c:v>85.57</c:v>
                </c:pt>
                <c:pt idx="222">
                  <c:v>66.36</c:v>
                </c:pt>
                <c:pt idx="223">
                  <c:v>80.900000000000006</c:v>
                </c:pt>
                <c:pt idx="224">
                  <c:v>97</c:v>
                </c:pt>
                <c:pt idx="225">
                  <c:v>52.58</c:v>
                </c:pt>
                <c:pt idx="226">
                  <c:v>74.45</c:v>
                </c:pt>
                <c:pt idx="227">
                  <c:v>95</c:v>
                </c:pt>
                <c:pt idx="228">
                  <c:v>70.8</c:v>
                </c:pt>
                <c:pt idx="229">
                  <c:v>51</c:v>
                </c:pt>
                <c:pt idx="230">
                  <c:v>66.33</c:v>
                </c:pt>
                <c:pt idx="231">
                  <c:v>37.380000000000003</c:v>
                </c:pt>
                <c:pt idx="232">
                  <c:v>58.48</c:v>
                </c:pt>
                <c:pt idx="233">
                  <c:v>63</c:v>
                </c:pt>
                <c:pt idx="234">
                  <c:v>51.69</c:v>
                </c:pt>
                <c:pt idx="235">
                  <c:v>28.34</c:v>
                </c:pt>
                <c:pt idx="236">
                  <c:v>68.58</c:v>
                </c:pt>
                <c:pt idx="237">
                  <c:v>39.75</c:v>
                </c:pt>
                <c:pt idx="238">
                  <c:v>91.74</c:v>
                </c:pt>
                <c:pt idx="239">
                  <c:v>84.88</c:v>
                </c:pt>
                <c:pt idx="240">
                  <c:v>95</c:v>
                </c:pt>
                <c:pt idx="241">
                  <c:v>84.12</c:v>
                </c:pt>
                <c:pt idx="242">
                  <c:v>67.56</c:v>
                </c:pt>
                <c:pt idx="243">
                  <c:v>70.12</c:v>
                </c:pt>
                <c:pt idx="244">
                  <c:v>73.33</c:v>
                </c:pt>
                <c:pt idx="245">
                  <c:v>86.36</c:v>
                </c:pt>
                <c:pt idx="246">
                  <c:v>67.099999999999994</c:v>
                </c:pt>
                <c:pt idx="247">
                  <c:v>80</c:v>
                </c:pt>
                <c:pt idx="248">
                  <c:v>95</c:v>
                </c:pt>
                <c:pt idx="249">
                  <c:v>25.29</c:v>
                </c:pt>
                <c:pt idx="250">
                  <c:v>56.07</c:v>
                </c:pt>
                <c:pt idx="251">
                  <c:v>69.98</c:v>
                </c:pt>
                <c:pt idx="252">
                  <c:v>79.7</c:v>
                </c:pt>
                <c:pt idx="253">
                  <c:v>90</c:v>
                </c:pt>
                <c:pt idx="254">
                  <c:v>80</c:v>
                </c:pt>
                <c:pt idx="255">
                  <c:v>64.08</c:v>
                </c:pt>
                <c:pt idx="256">
                  <c:v>71.19</c:v>
                </c:pt>
                <c:pt idx="257">
                  <c:v>88.51</c:v>
                </c:pt>
                <c:pt idx="258">
                  <c:v>12.5</c:v>
                </c:pt>
                <c:pt idx="259">
                  <c:v>81.599999999999994</c:v>
                </c:pt>
                <c:pt idx="260">
                  <c:v>80</c:v>
                </c:pt>
                <c:pt idx="261">
                  <c:v>34.020000000000003</c:v>
                </c:pt>
                <c:pt idx="262">
                  <c:v>74.63</c:v>
                </c:pt>
                <c:pt idx="263">
                  <c:v>90</c:v>
                </c:pt>
                <c:pt idx="264">
                  <c:v>46.2</c:v>
                </c:pt>
                <c:pt idx="265">
                  <c:v>80</c:v>
                </c:pt>
                <c:pt idx="266">
                  <c:v>33.81</c:v>
                </c:pt>
                <c:pt idx="267">
                  <c:v>69.58</c:v>
                </c:pt>
                <c:pt idx="268">
                  <c:v>76.92</c:v>
                </c:pt>
                <c:pt idx="269">
                  <c:v>73.08</c:v>
                </c:pt>
                <c:pt idx="270">
                  <c:v>78.94</c:v>
                </c:pt>
                <c:pt idx="271">
                  <c:v>74.78</c:v>
                </c:pt>
                <c:pt idx="272">
                  <c:v>95</c:v>
                </c:pt>
                <c:pt idx="273">
                  <c:v>95</c:v>
                </c:pt>
                <c:pt idx="274">
                  <c:v>68.98</c:v>
                </c:pt>
                <c:pt idx="275">
                  <c:v>85</c:v>
                </c:pt>
                <c:pt idx="276">
                  <c:v>75</c:v>
                </c:pt>
                <c:pt idx="277">
                  <c:v>53.31</c:v>
                </c:pt>
                <c:pt idx="278">
                  <c:v>75</c:v>
                </c:pt>
                <c:pt idx="279">
                  <c:v>89.99</c:v>
                </c:pt>
                <c:pt idx="280">
                  <c:v>80</c:v>
                </c:pt>
                <c:pt idx="281">
                  <c:v>65.56</c:v>
                </c:pt>
                <c:pt idx="282">
                  <c:v>59.86</c:v>
                </c:pt>
                <c:pt idx="283">
                  <c:v>88.14</c:v>
                </c:pt>
                <c:pt idx="284">
                  <c:v>95</c:v>
                </c:pt>
                <c:pt idx="285">
                  <c:v>74.31</c:v>
                </c:pt>
                <c:pt idx="286">
                  <c:v>88.88</c:v>
                </c:pt>
                <c:pt idx="287">
                  <c:v>60</c:v>
                </c:pt>
                <c:pt idx="288">
                  <c:v>80</c:v>
                </c:pt>
                <c:pt idx="289">
                  <c:v>71.08</c:v>
                </c:pt>
                <c:pt idx="290">
                  <c:v>48.25</c:v>
                </c:pt>
                <c:pt idx="291">
                  <c:v>92.85</c:v>
                </c:pt>
                <c:pt idx="292">
                  <c:v>69.209999999999994</c:v>
                </c:pt>
                <c:pt idx="293">
                  <c:v>78.34</c:v>
                </c:pt>
                <c:pt idx="294">
                  <c:v>74.209999999999994</c:v>
                </c:pt>
                <c:pt idx="295">
                  <c:v>81.52</c:v>
                </c:pt>
                <c:pt idx="296">
                  <c:v>79.959999999999994</c:v>
                </c:pt>
                <c:pt idx="297">
                  <c:v>95</c:v>
                </c:pt>
                <c:pt idx="298">
                  <c:v>79.27</c:v>
                </c:pt>
                <c:pt idx="299">
                  <c:v>96.99</c:v>
                </c:pt>
                <c:pt idx="300">
                  <c:v>79.88</c:v>
                </c:pt>
                <c:pt idx="301">
                  <c:v>84.97</c:v>
                </c:pt>
                <c:pt idx="302">
                  <c:v>48.21</c:v>
                </c:pt>
                <c:pt idx="303">
                  <c:v>50</c:v>
                </c:pt>
                <c:pt idx="304">
                  <c:v>86.02</c:v>
                </c:pt>
                <c:pt idx="305">
                  <c:v>79.989999999999995</c:v>
                </c:pt>
                <c:pt idx="306">
                  <c:v>48.54</c:v>
                </c:pt>
                <c:pt idx="307">
                  <c:v>84.98</c:v>
                </c:pt>
                <c:pt idx="308">
                  <c:v>74.900000000000006</c:v>
                </c:pt>
                <c:pt idx="309">
                  <c:v>12.06</c:v>
                </c:pt>
                <c:pt idx="310">
                  <c:v>65</c:v>
                </c:pt>
                <c:pt idx="311">
                  <c:v>73.260000000000005</c:v>
                </c:pt>
                <c:pt idx="312">
                  <c:v>89.99</c:v>
                </c:pt>
                <c:pt idx="313">
                  <c:v>36.92</c:v>
                </c:pt>
                <c:pt idx="314">
                  <c:v>87.29</c:v>
                </c:pt>
                <c:pt idx="315">
                  <c:v>51.84</c:v>
                </c:pt>
                <c:pt idx="316">
                  <c:v>79.36</c:v>
                </c:pt>
                <c:pt idx="317">
                  <c:v>95</c:v>
                </c:pt>
                <c:pt idx="318">
                  <c:v>80</c:v>
                </c:pt>
                <c:pt idx="319">
                  <c:v>80</c:v>
                </c:pt>
                <c:pt idx="320">
                  <c:v>46.93</c:v>
                </c:pt>
                <c:pt idx="321">
                  <c:v>58.88</c:v>
                </c:pt>
                <c:pt idx="322">
                  <c:v>79</c:v>
                </c:pt>
                <c:pt idx="323">
                  <c:v>32.93</c:v>
                </c:pt>
                <c:pt idx="324">
                  <c:v>89.96</c:v>
                </c:pt>
                <c:pt idx="325">
                  <c:v>71.12</c:v>
                </c:pt>
                <c:pt idx="326">
                  <c:v>95</c:v>
                </c:pt>
                <c:pt idx="327">
                  <c:v>60.66</c:v>
                </c:pt>
                <c:pt idx="328">
                  <c:v>80.150000000000006</c:v>
                </c:pt>
                <c:pt idx="329">
                  <c:v>80</c:v>
                </c:pt>
                <c:pt idx="330">
                  <c:v>38.090000000000003</c:v>
                </c:pt>
                <c:pt idx="331">
                  <c:v>59.46</c:v>
                </c:pt>
                <c:pt idx="332">
                  <c:v>95</c:v>
                </c:pt>
                <c:pt idx="333">
                  <c:v>78.180000000000007</c:v>
                </c:pt>
                <c:pt idx="334">
                  <c:v>31.9</c:v>
                </c:pt>
                <c:pt idx="335">
                  <c:v>80</c:v>
                </c:pt>
                <c:pt idx="336">
                  <c:v>79.2</c:v>
                </c:pt>
                <c:pt idx="337">
                  <c:v>94</c:v>
                </c:pt>
                <c:pt idx="338">
                  <c:v>56.77</c:v>
                </c:pt>
                <c:pt idx="339">
                  <c:v>95</c:v>
                </c:pt>
                <c:pt idx="340">
                  <c:v>56.71</c:v>
                </c:pt>
                <c:pt idx="341">
                  <c:v>95</c:v>
                </c:pt>
                <c:pt idx="342">
                  <c:v>80</c:v>
                </c:pt>
                <c:pt idx="343">
                  <c:v>80</c:v>
                </c:pt>
                <c:pt idx="344">
                  <c:v>95</c:v>
                </c:pt>
                <c:pt idx="345">
                  <c:v>90</c:v>
                </c:pt>
                <c:pt idx="346">
                  <c:v>47.36</c:v>
                </c:pt>
                <c:pt idx="347">
                  <c:v>79.739999999999995</c:v>
                </c:pt>
                <c:pt idx="348">
                  <c:v>74.599999999999994</c:v>
                </c:pt>
                <c:pt idx="349">
                  <c:v>74.28</c:v>
                </c:pt>
                <c:pt idx="350">
                  <c:v>63.72</c:v>
                </c:pt>
                <c:pt idx="351">
                  <c:v>80</c:v>
                </c:pt>
                <c:pt idx="352">
                  <c:v>80</c:v>
                </c:pt>
                <c:pt idx="353">
                  <c:v>80</c:v>
                </c:pt>
                <c:pt idx="354">
                  <c:v>68.180000000000007</c:v>
                </c:pt>
                <c:pt idx="355">
                  <c:v>65.44</c:v>
                </c:pt>
                <c:pt idx="356">
                  <c:v>80</c:v>
                </c:pt>
                <c:pt idx="357">
                  <c:v>54.85</c:v>
                </c:pt>
                <c:pt idx="358">
                  <c:v>75</c:v>
                </c:pt>
                <c:pt idx="359">
                  <c:v>95</c:v>
                </c:pt>
                <c:pt idx="360">
                  <c:v>46.87</c:v>
                </c:pt>
                <c:pt idx="361">
                  <c:v>79.819999999999993</c:v>
                </c:pt>
                <c:pt idx="362">
                  <c:v>80</c:v>
                </c:pt>
                <c:pt idx="363">
                  <c:v>55.47</c:v>
                </c:pt>
                <c:pt idx="364">
                  <c:v>83.12</c:v>
                </c:pt>
                <c:pt idx="365">
                  <c:v>59.93</c:v>
                </c:pt>
                <c:pt idx="366">
                  <c:v>48.76</c:v>
                </c:pt>
                <c:pt idx="367">
                  <c:v>54</c:v>
                </c:pt>
                <c:pt idx="368">
                  <c:v>68.819999999999993</c:v>
                </c:pt>
                <c:pt idx="369">
                  <c:v>32.229999999999997</c:v>
                </c:pt>
                <c:pt idx="370">
                  <c:v>73.52</c:v>
                </c:pt>
                <c:pt idx="371">
                  <c:v>63.8</c:v>
                </c:pt>
                <c:pt idx="372">
                  <c:v>69.56</c:v>
                </c:pt>
                <c:pt idx="373">
                  <c:v>60</c:v>
                </c:pt>
                <c:pt idx="374">
                  <c:v>74.650000000000006</c:v>
                </c:pt>
                <c:pt idx="375">
                  <c:v>59.71</c:v>
                </c:pt>
                <c:pt idx="376">
                  <c:v>44.61</c:v>
                </c:pt>
                <c:pt idx="377">
                  <c:v>95</c:v>
                </c:pt>
                <c:pt idx="378">
                  <c:v>74.12</c:v>
                </c:pt>
                <c:pt idx="379">
                  <c:v>86.94</c:v>
                </c:pt>
                <c:pt idx="380">
                  <c:v>63.29</c:v>
                </c:pt>
                <c:pt idx="381">
                  <c:v>44.38</c:v>
                </c:pt>
                <c:pt idx="382">
                  <c:v>64.12</c:v>
                </c:pt>
                <c:pt idx="383">
                  <c:v>90</c:v>
                </c:pt>
                <c:pt idx="384">
                  <c:v>90</c:v>
                </c:pt>
                <c:pt idx="385">
                  <c:v>95</c:v>
                </c:pt>
                <c:pt idx="386">
                  <c:v>77.540000000000006</c:v>
                </c:pt>
                <c:pt idx="387">
                  <c:v>69.14</c:v>
                </c:pt>
                <c:pt idx="388">
                  <c:v>75.38</c:v>
                </c:pt>
                <c:pt idx="389">
                  <c:v>76.19</c:v>
                </c:pt>
                <c:pt idx="390">
                  <c:v>72.37</c:v>
                </c:pt>
                <c:pt idx="391">
                  <c:v>70</c:v>
                </c:pt>
                <c:pt idx="392">
                  <c:v>90.9</c:v>
                </c:pt>
                <c:pt idx="393">
                  <c:v>62.93</c:v>
                </c:pt>
                <c:pt idx="394">
                  <c:v>65.290000000000006</c:v>
                </c:pt>
                <c:pt idx="395">
                  <c:v>83.19</c:v>
                </c:pt>
                <c:pt idx="396">
                  <c:v>80</c:v>
                </c:pt>
                <c:pt idx="397">
                  <c:v>80</c:v>
                </c:pt>
                <c:pt idx="398">
                  <c:v>62.43</c:v>
                </c:pt>
                <c:pt idx="399">
                  <c:v>64</c:v>
                </c:pt>
                <c:pt idx="400">
                  <c:v>77.22</c:v>
                </c:pt>
                <c:pt idx="401">
                  <c:v>42.55</c:v>
                </c:pt>
                <c:pt idx="402">
                  <c:v>90</c:v>
                </c:pt>
                <c:pt idx="403">
                  <c:v>80</c:v>
                </c:pt>
                <c:pt idx="404">
                  <c:v>49.98</c:v>
                </c:pt>
                <c:pt idx="405">
                  <c:v>73.94</c:v>
                </c:pt>
                <c:pt idx="406">
                  <c:v>60.63</c:v>
                </c:pt>
                <c:pt idx="407">
                  <c:v>80</c:v>
                </c:pt>
                <c:pt idx="408">
                  <c:v>59.76</c:v>
                </c:pt>
                <c:pt idx="409">
                  <c:v>63.64</c:v>
                </c:pt>
                <c:pt idx="410">
                  <c:v>57.11</c:v>
                </c:pt>
                <c:pt idx="411">
                  <c:v>95</c:v>
                </c:pt>
                <c:pt idx="412">
                  <c:v>72.209999999999994</c:v>
                </c:pt>
                <c:pt idx="413">
                  <c:v>68.02</c:v>
                </c:pt>
                <c:pt idx="414">
                  <c:v>75.86</c:v>
                </c:pt>
                <c:pt idx="415">
                  <c:v>90</c:v>
                </c:pt>
                <c:pt idx="416">
                  <c:v>75</c:v>
                </c:pt>
                <c:pt idx="417">
                  <c:v>90</c:v>
                </c:pt>
                <c:pt idx="418">
                  <c:v>76.739999999999995</c:v>
                </c:pt>
                <c:pt idx="419">
                  <c:v>80</c:v>
                </c:pt>
                <c:pt idx="420">
                  <c:v>47.07</c:v>
                </c:pt>
                <c:pt idx="421">
                  <c:v>80</c:v>
                </c:pt>
                <c:pt idx="422">
                  <c:v>78.040000000000006</c:v>
                </c:pt>
                <c:pt idx="423">
                  <c:v>94.82</c:v>
                </c:pt>
                <c:pt idx="424">
                  <c:v>32.76</c:v>
                </c:pt>
                <c:pt idx="425">
                  <c:v>90</c:v>
                </c:pt>
                <c:pt idx="426">
                  <c:v>44.03</c:v>
                </c:pt>
                <c:pt idx="427">
                  <c:v>79.739999999999995</c:v>
                </c:pt>
                <c:pt idx="428">
                  <c:v>80</c:v>
                </c:pt>
                <c:pt idx="429">
                  <c:v>75</c:v>
                </c:pt>
                <c:pt idx="430">
                  <c:v>49.83</c:v>
                </c:pt>
                <c:pt idx="431">
                  <c:v>77.98</c:v>
                </c:pt>
                <c:pt idx="432">
                  <c:v>95</c:v>
                </c:pt>
                <c:pt idx="433">
                  <c:v>80</c:v>
                </c:pt>
                <c:pt idx="434">
                  <c:v>90</c:v>
                </c:pt>
                <c:pt idx="435">
                  <c:v>45.31</c:v>
                </c:pt>
                <c:pt idx="436">
                  <c:v>95</c:v>
                </c:pt>
                <c:pt idx="437">
                  <c:v>80</c:v>
                </c:pt>
                <c:pt idx="438">
                  <c:v>95</c:v>
                </c:pt>
                <c:pt idx="439">
                  <c:v>80</c:v>
                </c:pt>
                <c:pt idx="440">
                  <c:v>44.26</c:v>
                </c:pt>
                <c:pt idx="441">
                  <c:v>71.66</c:v>
                </c:pt>
                <c:pt idx="442">
                  <c:v>78</c:v>
                </c:pt>
                <c:pt idx="443">
                  <c:v>85</c:v>
                </c:pt>
                <c:pt idx="444">
                  <c:v>66.12</c:v>
                </c:pt>
                <c:pt idx="445">
                  <c:v>51.52</c:v>
                </c:pt>
                <c:pt idx="446">
                  <c:v>52</c:v>
                </c:pt>
                <c:pt idx="447">
                  <c:v>94.99</c:v>
                </c:pt>
                <c:pt idx="448">
                  <c:v>85</c:v>
                </c:pt>
                <c:pt idx="449">
                  <c:v>85</c:v>
                </c:pt>
                <c:pt idx="450">
                  <c:v>95</c:v>
                </c:pt>
                <c:pt idx="451">
                  <c:v>77.77</c:v>
                </c:pt>
                <c:pt idx="452">
                  <c:v>75</c:v>
                </c:pt>
                <c:pt idx="453">
                  <c:v>95</c:v>
                </c:pt>
                <c:pt idx="454">
                  <c:v>80</c:v>
                </c:pt>
                <c:pt idx="455">
                  <c:v>79.680000000000007</c:v>
                </c:pt>
                <c:pt idx="456">
                  <c:v>95</c:v>
                </c:pt>
                <c:pt idx="457">
                  <c:v>50.45</c:v>
                </c:pt>
                <c:pt idx="458">
                  <c:v>90</c:v>
                </c:pt>
                <c:pt idx="459">
                  <c:v>78.12</c:v>
                </c:pt>
                <c:pt idx="460">
                  <c:v>80</c:v>
                </c:pt>
                <c:pt idx="461">
                  <c:v>77.650000000000006</c:v>
                </c:pt>
                <c:pt idx="462">
                  <c:v>75</c:v>
                </c:pt>
                <c:pt idx="463">
                  <c:v>50.78</c:v>
                </c:pt>
                <c:pt idx="464">
                  <c:v>89.97</c:v>
                </c:pt>
                <c:pt idx="465">
                  <c:v>80</c:v>
                </c:pt>
                <c:pt idx="466">
                  <c:v>82.91</c:v>
                </c:pt>
                <c:pt idx="467">
                  <c:v>75</c:v>
                </c:pt>
                <c:pt idx="468">
                  <c:v>50.15</c:v>
                </c:pt>
                <c:pt idx="469">
                  <c:v>97</c:v>
                </c:pt>
                <c:pt idx="470">
                  <c:v>73.97</c:v>
                </c:pt>
                <c:pt idx="471">
                  <c:v>85</c:v>
                </c:pt>
                <c:pt idx="472">
                  <c:v>79</c:v>
                </c:pt>
                <c:pt idx="473">
                  <c:v>15</c:v>
                </c:pt>
                <c:pt idx="474">
                  <c:v>75.319999999999993</c:v>
                </c:pt>
                <c:pt idx="475">
                  <c:v>57</c:v>
                </c:pt>
                <c:pt idx="476">
                  <c:v>42.05</c:v>
                </c:pt>
                <c:pt idx="477">
                  <c:v>69.37</c:v>
                </c:pt>
                <c:pt idx="478">
                  <c:v>68.53</c:v>
                </c:pt>
                <c:pt idx="479">
                  <c:v>95</c:v>
                </c:pt>
                <c:pt idx="480">
                  <c:v>70</c:v>
                </c:pt>
                <c:pt idx="481">
                  <c:v>68.099999999999994</c:v>
                </c:pt>
                <c:pt idx="482">
                  <c:v>45.32</c:v>
                </c:pt>
                <c:pt idx="483">
                  <c:v>67.569999999999993</c:v>
                </c:pt>
                <c:pt idx="484">
                  <c:v>36.85</c:v>
                </c:pt>
                <c:pt idx="485">
                  <c:v>80</c:v>
                </c:pt>
                <c:pt idx="486">
                  <c:v>79.63</c:v>
                </c:pt>
                <c:pt idx="487">
                  <c:v>73.680000000000007</c:v>
                </c:pt>
                <c:pt idx="488">
                  <c:v>61.16</c:v>
                </c:pt>
                <c:pt idx="489">
                  <c:v>94.82</c:v>
                </c:pt>
                <c:pt idx="490">
                  <c:v>79</c:v>
                </c:pt>
                <c:pt idx="491">
                  <c:v>85.91</c:v>
                </c:pt>
                <c:pt idx="492">
                  <c:v>22.41</c:v>
                </c:pt>
                <c:pt idx="493">
                  <c:v>43.28</c:v>
                </c:pt>
                <c:pt idx="494">
                  <c:v>70</c:v>
                </c:pt>
                <c:pt idx="495">
                  <c:v>90</c:v>
                </c:pt>
                <c:pt idx="496">
                  <c:v>73.849999999999994</c:v>
                </c:pt>
                <c:pt idx="497">
                  <c:v>43.75</c:v>
                </c:pt>
                <c:pt idx="498">
                  <c:v>73.459999999999994</c:v>
                </c:pt>
                <c:pt idx="499">
                  <c:v>80</c:v>
                </c:pt>
              </c:numCache>
            </c:numRef>
          </c:xVal>
          <c:yVal>
            <c:numRef>
              <c:f>Sheet3!$B$2:$B$501</c:f>
              <c:numCache>
                <c:formatCode>General</c:formatCode>
                <c:ptCount val="500"/>
                <c:pt idx="0">
                  <c:v>2.75</c:v>
                </c:pt>
                <c:pt idx="1">
                  <c:v>3.5</c:v>
                </c:pt>
                <c:pt idx="2">
                  <c:v>2.5</c:v>
                </c:pt>
                <c:pt idx="3">
                  <c:v>2.25</c:v>
                </c:pt>
                <c:pt idx="4">
                  <c:v>2.87</c:v>
                </c:pt>
                <c:pt idx="5">
                  <c:v>2.86</c:v>
                </c:pt>
                <c:pt idx="6">
                  <c:v>2.12</c:v>
                </c:pt>
                <c:pt idx="7">
                  <c:v>2.99</c:v>
                </c:pt>
                <c:pt idx="8">
                  <c:v>3.62</c:v>
                </c:pt>
                <c:pt idx="9">
                  <c:v>2.37</c:v>
                </c:pt>
                <c:pt idx="10">
                  <c:v>2.5</c:v>
                </c:pt>
                <c:pt idx="11">
                  <c:v>4.62</c:v>
                </c:pt>
                <c:pt idx="12">
                  <c:v>2.87</c:v>
                </c:pt>
                <c:pt idx="13">
                  <c:v>4.75</c:v>
                </c:pt>
                <c:pt idx="14">
                  <c:v>3.5</c:v>
                </c:pt>
                <c:pt idx="15">
                  <c:v>2.87</c:v>
                </c:pt>
                <c:pt idx="16">
                  <c:v>2.5</c:v>
                </c:pt>
                <c:pt idx="17">
                  <c:v>3.5</c:v>
                </c:pt>
                <c:pt idx="18">
                  <c:v>3.37</c:v>
                </c:pt>
                <c:pt idx="19">
                  <c:v>4.12</c:v>
                </c:pt>
                <c:pt idx="20">
                  <c:v>3.62</c:v>
                </c:pt>
                <c:pt idx="21">
                  <c:v>3.37</c:v>
                </c:pt>
                <c:pt idx="22">
                  <c:v>3.75</c:v>
                </c:pt>
                <c:pt idx="23">
                  <c:v>3.5</c:v>
                </c:pt>
                <c:pt idx="24">
                  <c:v>3.62</c:v>
                </c:pt>
                <c:pt idx="25">
                  <c:v>3.25</c:v>
                </c:pt>
                <c:pt idx="26">
                  <c:v>3.87</c:v>
                </c:pt>
                <c:pt idx="27">
                  <c:v>3.87</c:v>
                </c:pt>
                <c:pt idx="28">
                  <c:v>3</c:v>
                </c:pt>
                <c:pt idx="29">
                  <c:v>2.87</c:v>
                </c:pt>
                <c:pt idx="30">
                  <c:v>3.75</c:v>
                </c:pt>
                <c:pt idx="31">
                  <c:v>3.87</c:v>
                </c:pt>
                <c:pt idx="32">
                  <c:v>3.49</c:v>
                </c:pt>
                <c:pt idx="33">
                  <c:v>2.75</c:v>
                </c:pt>
                <c:pt idx="34">
                  <c:v>3.6</c:v>
                </c:pt>
                <c:pt idx="35">
                  <c:v>3.99</c:v>
                </c:pt>
                <c:pt idx="36">
                  <c:v>2.75</c:v>
                </c:pt>
                <c:pt idx="37">
                  <c:v>3.62</c:v>
                </c:pt>
                <c:pt idx="38">
                  <c:v>2.75</c:v>
                </c:pt>
                <c:pt idx="39">
                  <c:v>2.37</c:v>
                </c:pt>
                <c:pt idx="40">
                  <c:v>2.5</c:v>
                </c:pt>
                <c:pt idx="41">
                  <c:v>3.37</c:v>
                </c:pt>
                <c:pt idx="42">
                  <c:v>2.5</c:v>
                </c:pt>
                <c:pt idx="43">
                  <c:v>3.12</c:v>
                </c:pt>
                <c:pt idx="44">
                  <c:v>3.99</c:v>
                </c:pt>
                <c:pt idx="45">
                  <c:v>3</c:v>
                </c:pt>
                <c:pt idx="46">
                  <c:v>3.37</c:v>
                </c:pt>
                <c:pt idx="47">
                  <c:v>2.87</c:v>
                </c:pt>
                <c:pt idx="48">
                  <c:v>2.87</c:v>
                </c:pt>
                <c:pt idx="49">
                  <c:v>2.87</c:v>
                </c:pt>
                <c:pt idx="50">
                  <c:v>2.99</c:v>
                </c:pt>
                <c:pt idx="51">
                  <c:v>2.99</c:v>
                </c:pt>
                <c:pt idx="52">
                  <c:v>3.5</c:v>
                </c:pt>
                <c:pt idx="53">
                  <c:v>3.75</c:v>
                </c:pt>
                <c:pt idx="54">
                  <c:v>3.25</c:v>
                </c:pt>
                <c:pt idx="55">
                  <c:v>2.87</c:v>
                </c:pt>
                <c:pt idx="56">
                  <c:v>3.37</c:v>
                </c:pt>
                <c:pt idx="57">
                  <c:v>2.87</c:v>
                </c:pt>
                <c:pt idx="58">
                  <c:v>3.25</c:v>
                </c:pt>
                <c:pt idx="59">
                  <c:v>3.99</c:v>
                </c:pt>
                <c:pt idx="60">
                  <c:v>2.62</c:v>
                </c:pt>
                <c:pt idx="61">
                  <c:v>3.25</c:v>
                </c:pt>
                <c:pt idx="62">
                  <c:v>3.37</c:v>
                </c:pt>
                <c:pt idx="63">
                  <c:v>3.25</c:v>
                </c:pt>
                <c:pt idx="64">
                  <c:v>3.25</c:v>
                </c:pt>
                <c:pt idx="65">
                  <c:v>2.75</c:v>
                </c:pt>
                <c:pt idx="66">
                  <c:v>3.12</c:v>
                </c:pt>
                <c:pt idx="67">
                  <c:v>3.12</c:v>
                </c:pt>
                <c:pt idx="68">
                  <c:v>3.12</c:v>
                </c:pt>
                <c:pt idx="69">
                  <c:v>3.75</c:v>
                </c:pt>
                <c:pt idx="70">
                  <c:v>3.25</c:v>
                </c:pt>
                <c:pt idx="71">
                  <c:v>3.5</c:v>
                </c:pt>
                <c:pt idx="72">
                  <c:v>3.5</c:v>
                </c:pt>
                <c:pt idx="73">
                  <c:v>3.25</c:v>
                </c:pt>
                <c:pt idx="74">
                  <c:v>2.62</c:v>
                </c:pt>
                <c:pt idx="75">
                  <c:v>3.99</c:v>
                </c:pt>
                <c:pt idx="76">
                  <c:v>3.5</c:v>
                </c:pt>
                <c:pt idx="77">
                  <c:v>3.37</c:v>
                </c:pt>
                <c:pt idx="78">
                  <c:v>3.37</c:v>
                </c:pt>
                <c:pt idx="79">
                  <c:v>2.75</c:v>
                </c:pt>
                <c:pt idx="80">
                  <c:v>4.25</c:v>
                </c:pt>
                <c:pt idx="81">
                  <c:v>3.37</c:v>
                </c:pt>
                <c:pt idx="82">
                  <c:v>3.62</c:v>
                </c:pt>
                <c:pt idx="83">
                  <c:v>3.37</c:v>
                </c:pt>
                <c:pt idx="84">
                  <c:v>2.5</c:v>
                </c:pt>
                <c:pt idx="85">
                  <c:v>3.25</c:v>
                </c:pt>
                <c:pt idx="86">
                  <c:v>3.25</c:v>
                </c:pt>
                <c:pt idx="87">
                  <c:v>3.75</c:v>
                </c:pt>
                <c:pt idx="88">
                  <c:v>2.84</c:v>
                </c:pt>
                <c:pt idx="89">
                  <c:v>3</c:v>
                </c:pt>
                <c:pt idx="90">
                  <c:v>3.25</c:v>
                </c:pt>
                <c:pt idx="91">
                  <c:v>3.12</c:v>
                </c:pt>
                <c:pt idx="92">
                  <c:v>1.87</c:v>
                </c:pt>
                <c:pt idx="93">
                  <c:v>3</c:v>
                </c:pt>
                <c:pt idx="94">
                  <c:v>3.62</c:v>
                </c:pt>
                <c:pt idx="95">
                  <c:v>2.99</c:v>
                </c:pt>
                <c:pt idx="96">
                  <c:v>2.62</c:v>
                </c:pt>
                <c:pt idx="97">
                  <c:v>2.75</c:v>
                </c:pt>
                <c:pt idx="98">
                  <c:v>3</c:v>
                </c:pt>
                <c:pt idx="99">
                  <c:v>3.12</c:v>
                </c:pt>
                <c:pt idx="100">
                  <c:v>2.5</c:v>
                </c:pt>
                <c:pt idx="101">
                  <c:v>2.75</c:v>
                </c:pt>
                <c:pt idx="102">
                  <c:v>2.37</c:v>
                </c:pt>
                <c:pt idx="103">
                  <c:v>3.75</c:v>
                </c:pt>
                <c:pt idx="104">
                  <c:v>3.75</c:v>
                </c:pt>
                <c:pt idx="105">
                  <c:v>2.62</c:v>
                </c:pt>
                <c:pt idx="106">
                  <c:v>2.87</c:v>
                </c:pt>
                <c:pt idx="107">
                  <c:v>3.25</c:v>
                </c:pt>
                <c:pt idx="108">
                  <c:v>2.62</c:v>
                </c:pt>
                <c:pt idx="109">
                  <c:v>3</c:v>
                </c:pt>
                <c:pt idx="110">
                  <c:v>2.87</c:v>
                </c:pt>
                <c:pt idx="111">
                  <c:v>2.87</c:v>
                </c:pt>
                <c:pt idx="112">
                  <c:v>2.87</c:v>
                </c:pt>
                <c:pt idx="113">
                  <c:v>3.12</c:v>
                </c:pt>
                <c:pt idx="114">
                  <c:v>2.99</c:v>
                </c:pt>
                <c:pt idx="115">
                  <c:v>2.99</c:v>
                </c:pt>
                <c:pt idx="116">
                  <c:v>2.75</c:v>
                </c:pt>
                <c:pt idx="117">
                  <c:v>3.25</c:v>
                </c:pt>
                <c:pt idx="118">
                  <c:v>3.37</c:v>
                </c:pt>
                <c:pt idx="119">
                  <c:v>3.99</c:v>
                </c:pt>
                <c:pt idx="120">
                  <c:v>2.37</c:v>
                </c:pt>
                <c:pt idx="121">
                  <c:v>2.87</c:v>
                </c:pt>
                <c:pt idx="122">
                  <c:v>2.75</c:v>
                </c:pt>
                <c:pt idx="123">
                  <c:v>3</c:v>
                </c:pt>
                <c:pt idx="124">
                  <c:v>3.87</c:v>
                </c:pt>
                <c:pt idx="125">
                  <c:v>2.75</c:v>
                </c:pt>
                <c:pt idx="126">
                  <c:v>2.99</c:v>
                </c:pt>
                <c:pt idx="127">
                  <c:v>4.37</c:v>
                </c:pt>
                <c:pt idx="128">
                  <c:v>3.37</c:v>
                </c:pt>
                <c:pt idx="129">
                  <c:v>4.25</c:v>
                </c:pt>
                <c:pt idx="130">
                  <c:v>3.5</c:v>
                </c:pt>
                <c:pt idx="131">
                  <c:v>3</c:v>
                </c:pt>
                <c:pt idx="132">
                  <c:v>3.37</c:v>
                </c:pt>
                <c:pt idx="133">
                  <c:v>3.62</c:v>
                </c:pt>
                <c:pt idx="134">
                  <c:v>5.12</c:v>
                </c:pt>
                <c:pt idx="135">
                  <c:v>3.37</c:v>
                </c:pt>
                <c:pt idx="136">
                  <c:v>3.75</c:v>
                </c:pt>
                <c:pt idx="137">
                  <c:v>2.87</c:v>
                </c:pt>
                <c:pt idx="138">
                  <c:v>3.62</c:v>
                </c:pt>
                <c:pt idx="139">
                  <c:v>4.5</c:v>
                </c:pt>
                <c:pt idx="140">
                  <c:v>3.87</c:v>
                </c:pt>
                <c:pt idx="141">
                  <c:v>3.62</c:v>
                </c:pt>
                <c:pt idx="142">
                  <c:v>3</c:v>
                </c:pt>
                <c:pt idx="143">
                  <c:v>2.87</c:v>
                </c:pt>
                <c:pt idx="144">
                  <c:v>2.5</c:v>
                </c:pt>
                <c:pt idx="145">
                  <c:v>3.12</c:v>
                </c:pt>
                <c:pt idx="146">
                  <c:v>3.12</c:v>
                </c:pt>
                <c:pt idx="147">
                  <c:v>2.87</c:v>
                </c:pt>
                <c:pt idx="148">
                  <c:v>3.87</c:v>
                </c:pt>
                <c:pt idx="149">
                  <c:v>2.37</c:v>
                </c:pt>
                <c:pt idx="150">
                  <c:v>3.25</c:v>
                </c:pt>
                <c:pt idx="151">
                  <c:v>4.25</c:v>
                </c:pt>
                <c:pt idx="152">
                  <c:v>2.37</c:v>
                </c:pt>
                <c:pt idx="153">
                  <c:v>2.87</c:v>
                </c:pt>
                <c:pt idx="154">
                  <c:v>2.75</c:v>
                </c:pt>
                <c:pt idx="155">
                  <c:v>3.5</c:v>
                </c:pt>
                <c:pt idx="156">
                  <c:v>3.87</c:v>
                </c:pt>
                <c:pt idx="157">
                  <c:v>3.12</c:v>
                </c:pt>
                <c:pt idx="158">
                  <c:v>3.62</c:v>
                </c:pt>
                <c:pt idx="159">
                  <c:v>3.5</c:v>
                </c:pt>
                <c:pt idx="160">
                  <c:v>2.75</c:v>
                </c:pt>
                <c:pt idx="161">
                  <c:v>3.25</c:v>
                </c:pt>
                <c:pt idx="162">
                  <c:v>2.87</c:v>
                </c:pt>
                <c:pt idx="163">
                  <c:v>2.5</c:v>
                </c:pt>
                <c:pt idx="164">
                  <c:v>2.87</c:v>
                </c:pt>
                <c:pt idx="165">
                  <c:v>3.87</c:v>
                </c:pt>
                <c:pt idx="166">
                  <c:v>4.12</c:v>
                </c:pt>
                <c:pt idx="167">
                  <c:v>3.25</c:v>
                </c:pt>
                <c:pt idx="168">
                  <c:v>2.75</c:v>
                </c:pt>
                <c:pt idx="169">
                  <c:v>3.37</c:v>
                </c:pt>
                <c:pt idx="170">
                  <c:v>3.5</c:v>
                </c:pt>
                <c:pt idx="171">
                  <c:v>3.25</c:v>
                </c:pt>
                <c:pt idx="172">
                  <c:v>2.87</c:v>
                </c:pt>
                <c:pt idx="173">
                  <c:v>3.12</c:v>
                </c:pt>
                <c:pt idx="174">
                  <c:v>3.12</c:v>
                </c:pt>
                <c:pt idx="175">
                  <c:v>2.5</c:v>
                </c:pt>
                <c:pt idx="176">
                  <c:v>3.87</c:v>
                </c:pt>
                <c:pt idx="177">
                  <c:v>3.25</c:v>
                </c:pt>
                <c:pt idx="178">
                  <c:v>3.87</c:v>
                </c:pt>
                <c:pt idx="179">
                  <c:v>3.62</c:v>
                </c:pt>
                <c:pt idx="180">
                  <c:v>3</c:v>
                </c:pt>
                <c:pt idx="181">
                  <c:v>2.5</c:v>
                </c:pt>
                <c:pt idx="182">
                  <c:v>3.12</c:v>
                </c:pt>
                <c:pt idx="183">
                  <c:v>4.37</c:v>
                </c:pt>
                <c:pt idx="184">
                  <c:v>2.99</c:v>
                </c:pt>
                <c:pt idx="185">
                  <c:v>2.99</c:v>
                </c:pt>
                <c:pt idx="186">
                  <c:v>3.99</c:v>
                </c:pt>
                <c:pt idx="187">
                  <c:v>2.99</c:v>
                </c:pt>
                <c:pt idx="188">
                  <c:v>2.5</c:v>
                </c:pt>
                <c:pt idx="189">
                  <c:v>3.12</c:v>
                </c:pt>
                <c:pt idx="190">
                  <c:v>3.37</c:v>
                </c:pt>
                <c:pt idx="191">
                  <c:v>2.87</c:v>
                </c:pt>
                <c:pt idx="192">
                  <c:v>3.75</c:v>
                </c:pt>
                <c:pt idx="193">
                  <c:v>3.48</c:v>
                </c:pt>
                <c:pt idx="194">
                  <c:v>2.62</c:v>
                </c:pt>
                <c:pt idx="195">
                  <c:v>3.87</c:v>
                </c:pt>
                <c:pt idx="196">
                  <c:v>2.75</c:v>
                </c:pt>
                <c:pt idx="197">
                  <c:v>3.62</c:v>
                </c:pt>
                <c:pt idx="198">
                  <c:v>3</c:v>
                </c:pt>
                <c:pt idx="199">
                  <c:v>3.12</c:v>
                </c:pt>
                <c:pt idx="200">
                  <c:v>2.99</c:v>
                </c:pt>
                <c:pt idx="201">
                  <c:v>5</c:v>
                </c:pt>
                <c:pt idx="202">
                  <c:v>2.5</c:v>
                </c:pt>
                <c:pt idx="203">
                  <c:v>3</c:v>
                </c:pt>
                <c:pt idx="204">
                  <c:v>2.75</c:v>
                </c:pt>
                <c:pt idx="205">
                  <c:v>3</c:v>
                </c:pt>
                <c:pt idx="206">
                  <c:v>2.99</c:v>
                </c:pt>
                <c:pt idx="207">
                  <c:v>3.12</c:v>
                </c:pt>
                <c:pt idx="208">
                  <c:v>2.87</c:v>
                </c:pt>
                <c:pt idx="209">
                  <c:v>2.87</c:v>
                </c:pt>
                <c:pt idx="210">
                  <c:v>3.12</c:v>
                </c:pt>
                <c:pt idx="211">
                  <c:v>2.75</c:v>
                </c:pt>
                <c:pt idx="212">
                  <c:v>3.12</c:v>
                </c:pt>
                <c:pt idx="213">
                  <c:v>3</c:v>
                </c:pt>
                <c:pt idx="214">
                  <c:v>2.5</c:v>
                </c:pt>
                <c:pt idx="215">
                  <c:v>2.87</c:v>
                </c:pt>
                <c:pt idx="216">
                  <c:v>3.87</c:v>
                </c:pt>
                <c:pt idx="217">
                  <c:v>2.87</c:v>
                </c:pt>
                <c:pt idx="218">
                  <c:v>2.99</c:v>
                </c:pt>
                <c:pt idx="219">
                  <c:v>2.87</c:v>
                </c:pt>
                <c:pt idx="220">
                  <c:v>2.99</c:v>
                </c:pt>
                <c:pt idx="221">
                  <c:v>2.5</c:v>
                </c:pt>
                <c:pt idx="222">
                  <c:v>2.87</c:v>
                </c:pt>
                <c:pt idx="223">
                  <c:v>3.22</c:v>
                </c:pt>
                <c:pt idx="224">
                  <c:v>2.85</c:v>
                </c:pt>
                <c:pt idx="225">
                  <c:v>2.62</c:v>
                </c:pt>
                <c:pt idx="226">
                  <c:v>3.37</c:v>
                </c:pt>
                <c:pt idx="227">
                  <c:v>3.62</c:v>
                </c:pt>
                <c:pt idx="228">
                  <c:v>3.5</c:v>
                </c:pt>
                <c:pt idx="229">
                  <c:v>3.62</c:v>
                </c:pt>
                <c:pt idx="230">
                  <c:v>2.75</c:v>
                </c:pt>
                <c:pt idx="231">
                  <c:v>2.5</c:v>
                </c:pt>
                <c:pt idx="232">
                  <c:v>2.5</c:v>
                </c:pt>
                <c:pt idx="233">
                  <c:v>3.75</c:v>
                </c:pt>
                <c:pt idx="234">
                  <c:v>2.75</c:v>
                </c:pt>
                <c:pt idx="235">
                  <c:v>2.62</c:v>
                </c:pt>
                <c:pt idx="236">
                  <c:v>2.87</c:v>
                </c:pt>
                <c:pt idx="237">
                  <c:v>2.62</c:v>
                </c:pt>
                <c:pt idx="238">
                  <c:v>2.99</c:v>
                </c:pt>
                <c:pt idx="239">
                  <c:v>3.99</c:v>
                </c:pt>
                <c:pt idx="240">
                  <c:v>3.62</c:v>
                </c:pt>
                <c:pt idx="241">
                  <c:v>2.99</c:v>
                </c:pt>
                <c:pt idx="242">
                  <c:v>2.62</c:v>
                </c:pt>
                <c:pt idx="243">
                  <c:v>3</c:v>
                </c:pt>
                <c:pt idx="244">
                  <c:v>2.87</c:v>
                </c:pt>
                <c:pt idx="245">
                  <c:v>2.99</c:v>
                </c:pt>
                <c:pt idx="246">
                  <c:v>3.12</c:v>
                </c:pt>
                <c:pt idx="247">
                  <c:v>2.62</c:v>
                </c:pt>
                <c:pt idx="248">
                  <c:v>2.62</c:v>
                </c:pt>
                <c:pt idx="249">
                  <c:v>2.75</c:v>
                </c:pt>
                <c:pt idx="250">
                  <c:v>3.37</c:v>
                </c:pt>
                <c:pt idx="251">
                  <c:v>3.56</c:v>
                </c:pt>
                <c:pt idx="252">
                  <c:v>3.62</c:v>
                </c:pt>
                <c:pt idx="253">
                  <c:v>3.12</c:v>
                </c:pt>
                <c:pt idx="254">
                  <c:v>3</c:v>
                </c:pt>
                <c:pt idx="255">
                  <c:v>2.5</c:v>
                </c:pt>
                <c:pt idx="256">
                  <c:v>2.87</c:v>
                </c:pt>
                <c:pt idx="257">
                  <c:v>3.37</c:v>
                </c:pt>
                <c:pt idx="258">
                  <c:v>3</c:v>
                </c:pt>
                <c:pt idx="259">
                  <c:v>3.37</c:v>
                </c:pt>
                <c:pt idx="260">
                  <c:v>4.87</c:v>
                </c:pt>
                <c:pt idx="261">
                  <c:v>3</c:v>
                </c:pt>
                <c:pt idx="262">
                  <c:v>3.12</c:v>
                </c:pt>
                <c:pt idx="263">
                  <c:v>4.12</c:v>
                </c:pt>
                <c:pt idx="264">
                  <c:v>3</c:v>
                </c:pt>
                <c:pt idx="265">
                  <c:v>3.12</c:v>
                </c:pt>
                <c:pt idx="266">
                  <c:v>4.37</c:v>
                </c:pt>
                <c:pt idx="267">
                  <c:v>2.87</c:v>
                </c:pt>
                <c:pt idx="268">
                  <c:v>3.37</c:v>
                </c:pt>
                <c:pt idx="269">
                  <c:v>3.37</c:v>
                </c:pt>
                <c:pt idx="270">
                  <c:v>1.99</c:v>
                </c:pt>
                <c:pt idx="271">
                  <c:v>3.12</c:v>
                </c:pt>
                <c:pt idx="272">
                  <c:v>3.87</c:v>
                </c:pt>
                <c:pt idx="273">
                  <c:v>2.75</c:v>
                </c:pt>
                <c:pt idx="274">
                  <c:v>3.12</c:v>
                </c:pt>
                <c:pt idx="275">
                  <c:v>3.62</c:v>
                </c:pt>
                <c:pt idx="276">
                  <c:v>2.75</c:v>
                </c:pt>
                <c:pt idx="277">
                  <c:v>2.87</c:v>
                </c:pt>
                <c:pt idx="278">
                  <c:v>4.37</c:v>
                </c:pt>
                <c:pt idx="279">
                  <c:v>2.87</c:v>
                </c:pt>
                <c:pt idx="280">
                  <c:v>3.87</c:v>
                </c:pt>
                <c:pt idx="281">
                  <c:v>3.37</c:v>
                </c:pt>
                <c:pt idx="282">
                  <c:v>3.62</c:v>
                </c:pt>
                <c:pt idx="283">
                  <c:v>3.12</c:v>
                </c:pt>
                <c:pt idx="284">
                  <c:v>3.87</c:v>
                </c:pt>
                <c:pt idx="285">
                  <c:v>2.87</c:v>
                </c:pt>
                <c:pt idx="286">
                  <c:v>2.87</c:v>
                </c:pt>
                <c:pt idx="287">
                  <c:v>3.37</c:v>
                </c:pt>
                <c:pt idx="288">
                  <c:v>3.62</c:v>
                </c:pt>
                <c:pt idx="289">
                  <c:v>3.25</c:v>
                </c:pt>
                <c:pt idx="290">
                  <c:v>2.75</c:v>
                </c:pt>
                <c:pt idx="291">
                  <c:v>3.25</c:v>
                </c:pt>
                <c:pt idx="292">
                  <c:v>3.25</c:v>
                </c:pt>
                <c:pt idx="293">
                  <c:v>4.62</c:v>
                </c:pt>
                <c:pt idx="294">
                  <c:v>2.99</c:v>
                </c:pt>
                <c:pt idx="295">
                  <c:v>3.5</c:v>
                </c:pt>
                <c:pt idx="296">
                  <c:v>3.75</c:v>
                </c:pt>
                <c:pt idx="297">
                  <c:v>3.37</c:v>
                </c:pt>
                <c:pt idx="298">
                  <c:v>2.62</c:v>
                </c:pt>
                <c:pt idx="299">
                  <c:v>2.87</c:v>
                </c:pt>
                <c:pt idx="300">
                  <c:v>3.25</c:v>
                </c:pt>
                <c:pt idx="301">
                  <c:v>3.5</c:v>
                </c:pt>
                <c:pt idx="302">
                  <c:v>2.75</c:v>
                </c:pt>
                <c:pt idx="303">
                  <c:v>2.75</c:v>
                </c:pt>
                <c:pt idx="304">
                  <c:v>2.62</c:v>
                </c:pt>
                <c:pt idx="305">
                  <c:v>3.75</c:v>
                </c:pt>
                <c:pt idx="306">
                  <c:v>3</c:v>
                </c:pt>
                <c:pt idx="307">
                  <c:v>3.99</c:v>
                </c:pt>
                <c:pt idx="308">
                  <c:v>3.25</c:v>
                </c:pt>
                <c:pt idx="309">
                  <c:v>4.12</c:v>
                </c:pt>
                <c:pt idx="310">
                  <c:v>3.87</c:v>
                </c:pt>
                <c:pt idx="311">
                  <c:v>3.62</c:v>
                </c:pt>
                <c:pt idx="312">
                  <c:v>2.87</c:v>
                </c:pt>
                <c:pt idx="313">
                  <c:v>4.25</c:v>
                </c:pt>
                <c:pt idx="314">
                  <c:v>2.75</c:v>
                </c:pt>
                <c:pt idx="315">
                  <c:v>2.99</c:v>
                </c:pt>
                <c:pt idx="316">
                  <c:v>6</c:v>
                </c:pt>
                <c:pt idx="317">
                  <c:v>3.5</c:v>
                </c:pt>
                <c:pt idx="318">
                  <c:v>2.87</c:v>
                </c:pt>
                <c:pt idx="319">
                  <c:v>3.75</c:v>
                </c:pt>
                <c:pt idx="320">
                  <c:v>2.37</c:v>
                </c:pt>
                <c:pt idx="321">
                  <c:v>2.75</c:v>
                </c:pt>
                <c:pt idx="322">
                  <c:v>3.25</c:v>
                </c:pt>
                <c:pt idx="323">
                  <c:v>2.62</c:v>
                </c:pt>
                <c:pt idx="324">
                  <c:v>3.5</c:v>
                </c:pt>
                <c:pt idx="325">
                  <c:v>3.5</c:v>
                </c:pt>
                <c:pt idx="326">
                  <c:v>2.87</c:v>
                </c:pt>
                <c:pt idx="327">
                  <c:v>2.62</c:v>
                </c:pt>
                <c:pt idx="328">
                  <c:v>3.87</c:v>
                </c:pt>
                <c:pt idx="329">
                  <c:v>3.12</c:v>
                </c:pt>
                <c:pt idx="330">
                  <c:v>2.62</c:v>
                </c:pt>
                <c:pt idx="331">
                  <c:v>3.37</c:v>
                </c:pt>
                <c:pt idx="332">
                  <c:v>3.5</c:v>
                </c:pt>
                <c:pt idx="333">
                  <c:v>3.25</c:v>
                </c:pt>
                <c:pt idx="334">
                  <c:v>2.5</c:v>
                </c:pt>
                <c:pt idx="335">
                  <c:v>2.75</c:v>
                </c:pt>
                <c:pt idx="336">
                  <c:v>2.87</c:v>
                </c:pt>
                <c:pt idx="337">
                  <c:v>3.25</c:v>
                </c:pt>
                <c:pt idx="338">
                  <c:v>3.25</c:v>
                </c:pt>
                <c:pt idx="339">
                  <c:v>3.25</c:v>
                </c:pt>
                <c:pt idx="340">
                  <c:v>3.37</c:v>
                </c:pt>
                <c:pt idx="341">
                  <c:v>3.25</c:v>
                </c:pt>
                <c:pt idx="342">
                  <c:v>3.25</c:v>
                </c:pt>
                <c:pt idx="343">
                  <c:v>3.37</c:v>
                </c:pt>
                <c:pt idx="344">
                  <c:v>3.99</c:v>
                </c:pt>
                <c:pt idx="345">
                  <c:v>3.27</c:v>
                </c:pt>
                <c:pt idx="346">
                  <c:v>2.87</c:v>
                </c:pt>
                <c:pt idx="347">
                  <c:v>3.37</c:v>
                </c:pt>
                <c:pt idx="348">
                  <c:v>4.87</c:v>
                </c:pt>
                <c:pt idx="349">
                  <c:v>2.87</c:v>
                </c:pt>
                <c:pt idx="350">
                  <c:v>3.25</c:v>
                </c:pt>
                <c:pt idx="351">
                  <c:v>3.37</c:v>
                </c:pt>
                <c:pt idx="352">
                  <c:v>3</c:v>
                </c:pt>
                <c:pt idx="353">
                  <c:v>2.87</c:v>
                </c:pt>
                <c:pt idx="354">
                  <c:v>2.62</c:v>
                </c:pt>
                <c:pt idx="355">
                  <c:v>3.62</c:v>
                </c:pt>
                <c:pt idx="356">
                  <c:v>4.12</c:v>
                </c:pt>
                <c:pt idx="357">
                  <c:v>3.25</c:v>
                </c:pt>
                <c:pt idx="358">
                  <c:v>2.99</c:v>
                </c:pt>
                <c:pt idx="359">
                  <c:v>3.37</c:v>
                </c:pt>
                <c:pt idx="360">
                  <c:v>3.37</c:v>
                </c:pt>
                <c:pt idx="361">
                  <c:v>4.25</c:v>
                </c:pt>
                <c:pt idx="362">
                  <c:v>4.5</c:v>
                </c:pt>
                <c:pt idx="363">
                  <c:v>2.75</c:v>
                </c:pt>
                <c:pt idx="364">
                  <c:v>2.99</c:v>
                </c:pt>
                <c:pt idx="365">
                  <c:v>3.37</c:v>
                </c:pt>
                <c:pt idx="366">
                  <c:v>3.37</c:v>
                </c:pt>
                <c:pt idx="367">
                  <c:v>3.25</c:v>
                </c:pt>
                <c:pt idx="368">
                  <c:v>3</c:v>
                </c:pt>
                <c:pt idx="369">
                  <c:v>3</c:v>
                </c:pt>
                <c:pt idx="370">
                  <c:v>3</c:v>
                </c:pt>
                <c:pt idx="371">
                  <c:v>3.25</c:v>
                </c:pt>
                <c:pt idx="372">
                  <c:v>3.58</c:v>
                </c:pt>
                <c:pt idx="373">
                  <c:v>2.5</c:v>
                </c:pt>
                <c:pt idx="374">
                  <c:v>4.25</c:v>
                </c:pt>
                <c:pt idx="375">
                  <c:v>3.37</c:v>
                </c:pt>
                <c:pt idx="376">
                  <c:v>2.62</c:v>
                </c:pt>
                <c:pt idx="377">
                  <c:v>3.25</c:v>
                </c:pt>
                <c:pt idx="378">
                  <c:v>2.99</c:v>
                </c:pt>
                <c:pt idx="379">
                  <c:v>2.5</c:v>
                </c:pt>
                <c:pt idx="380">
                  <c:v>3.37</c:v>
                </c:pt>
                <c:pt idx="381">
                  <c:v>3.5</c:v>
                </c:pt>
                <c:pt idx="382">
                  <c:v>3</c:v>
                </c:pt>
                <c:pt idx="383">
                  <c:v>3.12</c:v>
                </c:pt>
                <c:pt idx="384">
                  <c:v>3.62</c:v>
                </c:pt>
                <c:pt idx="385">
                  <c:v>2.87</c:v>
                </c:pt>
                <c:pt idx="386">
                  <c:v>3.25</c:v>
                </c:pt>
                <c:pt idx="387">
                  <c:v>3.5</c:v>
                </c:pt>
                <c:pt idx="388">
                  <c:v>2.62</c:v>
                </c:pt>
                <c:pt idx="389">
                  <c:v>3.5</c:v>
                </c:pt>
                <c:pt idx="390">
                  <c:v>3</c:v>
                </c:pt>
                <c:pt idx="391">
                  <c:v>3.37</c:v>
                </c:pt>
                <c:pt idx="392">
                  <c:v>3.87</c:v>
                </c:pt>
                <c:pt idx="393">
                  <c:v>3.12</c:v>
                </c:pt>
                <c:pt idx="394">
                  <c:v>2.75</c:v>
                </c:pt>
                <c:pt idx="395">
                  <c:v>3.5</c:v>
                </c:pt>
                <c:pt idx="396">
                  <c:v>3.25</c:v>
                </c:pt>
                <c:pt idx="397">
                  <c:v>2.4900000000000002</c:v>
                </c:pt>
                <c:pt idx="398">
                  <c:v>4</c:v>
                </c:pt>
                <c:pt idx="399">
                  <c:v>2.75</c:v>
                </c:pt>
                <c:pt idx="400">
                  <c:v>2.99</c:v>
                </c:pt>
                <c:pt idx="401">
                  <c:v>2.75</c:v>
                </c:pt>
                <c:pt idx="402">
                  <c:v>3.37</c:v>
                </c:pt>
                <c:pt idx="403">
                  <c:v>3.5</c:v>
                </c:pt>
                <c:pt idx="404">
                  <c:v>3.87</c:v>
                </c:pt>
                <c:pt idx="405">
                  <c:v>3.25</c:v>
                </c:pt>
                <c:pt idx="406">
                  <c:v>2.87</c:v>
                </c:pt>
                <c:pt idx="407">
                  <c:v>3.37</c:v>
                </c:pt>
                <c:pt idx="408">
                  <c:v>4.12</c:v>
                </c:pt>
                <c:pt idx="409">
                  <c:v>3.25</c:v>
                </c:pt>
                <c:pt idx="410">
                  <c:v>2.99</c:v>
                </c:pt>
                <c:pt idx="411">
                  <c:v>3.87</c:v>
                </c:pt>
                <c:pt idx="412">
                  <c:v>3</c:v>
                </c:pt>
                <c:pt idx="413">
                  <c:v>3.75</c:v>
                </c:pt>
                <c:pt idx="414">
                  <c:v>3.5</c:v>
                </c:pt>
                <c:pt idx="415">
                  <c:v>3.37</c:v>
                </c:pt>
                <c:pt idx="416">
                  <c:v>3.25</c:v>
                </c:pt>
                <c:pt idx="417">
                  <c:v>4.5</c:v>
                </c:pt>
                <c:pt idx="418">
                  <c:v>3.87</c:v>
                </c:pt>
                <c:pt idx="419">
                  <c:v>4</c:v>
                </c:pt>
                <c:pt idx="420">
                  <c:v>2.75</c:v>
                </c:pt>
                <c:pt idx="421">
                  <c:v>4</c:v>
                </c:pt>
                <c:pt idx="422">
                  <c:v>2.75</c:v>
                </c:pt>
                <c:pt idx="423">
                  <c:v>2.37</c:v>
                </c:pt>
                <c:pt idx="424">
                  <c:v>3.25</c:v>
                </c:pt>
                <c:pt idx="425">
                  <c:v>2.87</c:v>
                </c:pt>
                <c:pt idx="426">
                  <c:v>3.12</c:v>
                </c:pt>
                <c:pt idx="427">
                  <c:v>3.87</c:v>
                </c:pt>
                <c:pt idx="428">
                  <c:v>2.87</c:v>
                </c:pt>
                <c:pt idx="429">
                  <c:v>4.37</c:v>
                </c:pt>
                <c:pt idx="430">
                  <c:v>2.99</c:v>
                </c:pt>
                <c:pt idx="431">
                  <c:v>2.75</c:v>
                </c:pt>
                <c:pt idx="432">
                  <c:v>3.99</c:v>
                </c:pt>
                <c:pt idx="433">
                  <c:v>2.99</c:v>
                </c:pt>
                <c:pt idx="434">
                  <c:v>4.12</c:v>
                </c:pt>
                <c:pt idx="435">
                  <c:v>3.25</c:v>
                </c:pt>
                <c:pt idx="436">
                  <c:v>3</c:v>
                </c:pt>
                <c:pt idx="437">
                  <c:v>3</c:v>
                </c:pt>
                <c:pt idx="438">
                  <c:v>2.62</c:v>
                </c:pt>
                <c:pt idx="439">
                  <c:v>3.62</c:v>
                </c:pt>
                <c:pt idx="440">
                  <c:v>2.75</c:v>
                </c:pt>
                <c:pt idx="441">
                  <c:v>5.12</c:v>
                </c:pt>
                <c:pt idx="442">
                  <c:v>2.99</c:v>
                </c:pt>
                <c:pt idx="443">
                  <c:v>3</c:v>
                </c:pt>
                <c:pt idx="444">
                  <c:v>2.25</c:v>
                </c:pt>
                <c:pt idx="445">
                  <c:v>3.37</c:v>
                </c:pt>
                <c:pt idx="446">
                  <c:v>3.12</c:v>
                </c:pt>
                <c:pt idx="447">
                  <c:v>4.62</c:v>
                </c:pt>
                <c:pt idx="448">
                  <c:v>3.87</c:v>
                </c:pt>
                <c:pt idx="449">
                  <c:v>3.12</c:v>
                </c:pt>
                <c:pt idx="450">
                  <c:v>2.87</c:v>
                </c:pt>
                <c:pt idx="451">
                  <c:v>3.25</c:v>
                </c:pt>
                <c:pt idx="452">
                  <c:v>4.12</c:v>
                </c:pt>
                <c:pt idx="453">
                  <c:v>2.5</c:v>
                </c:pt>
                <c:pt idx="454">
                  <c:v>5</c:v>
                </c:pt>
                <c:pt idx="455">
                  <c:v>3.37</c:v>
                </c:pt>
                <c:pt idx="456">
                  <c:v>2.87</c:v>
                </c:pt>
                <c:pt idx="457">
                  <c:v>3.87</c:v>
                </c:pt>
                <c:pt idx="458">
                  <c:v>2.75</c:v>
                </c:pt>
                <c:pt idx="459">
                  <c:v>4.75</c:v>
                </c:pt>
                <c:pt idx="460">
                  <c:v>2.87</c:v>
                </c:pt>
                <c:pt idx="461">
                  <c:v>3.37</c:v>
                </c:pt>
                <c:pt idx="462">
                  <c:v>4.5</c:v>
                </c:pt>
                <c:pt idx="463">
                  <c:v>3.12</c:v>
                </c:pt>
                <c:pt idx="464">
                  <c:v>2.62</c:v>
                </c:pt>
                <c:pt idx="465">
                  <c:v>2.4900000000000002</c:v>
                </c:pt>
                <c:pt idx="466">
                  <c:v>3.75</c:v>
                </c:pt>
                <c:pt idx="467">
                  <c:v>3.37</c:v>
                </c:pt>
                <c:pt idx="468">
                  <c:v>3.12</c:v>
                </c:pt>
                <c:pt idx="469">
                  <c:v>3.25</c:v>
                </c:pt>
                <c:pt idx="470">
                  <c:v>3.37</c:v>
                </c:pt>
                <c:pt idx="471">
                  <c:v>2.87</c:v>
                </c:pt>
                <c:pt idx="472">
                  <c:v>3.99</c:v>
                </c:pt>
                <c:pt idx="473">
                  <c:v>3.37</c:v>
                </c:pt>
                <c:pt idx="474">
                  <c:v>3.25</c:v>
                </c:pt>
                <c:pt idx="475">
                  <c:v>3.37</c:v>
                </c:pt>
                <c:pt idx="476">
                  <c:v>2.62</c:v>
                </c:pt>
                <c:pt idx="477">
                  <c:v>2.75</c:v>
                </c:pt>
                <c:pt idx="478">
                  <c:v>3</c:v>
                </c:pt>
                <c:pt idx="479">
                  <c:v>3.99</c:v>
                </c:pt>
                <c:pt idx="480">
                  <c:v>4.75</c:v>
                </c:pt>
                <c:pt idx="481">
                  <c:v>2.75</c:v>
                </c:pt>
                <c:pt idx="482">
                  <c:v>3.25</c:v>
                </c:pt>
                <c:pt idx="483">
                  <c:v>2.62</c:v>
                </c:pt>
                <c:pt idx="484">
                  <c:v>2.87</c:v>
                </c:pt>
                <c:pt idx="485">
                  <c:v>4.37</c:v>
                </c:pt>
                <c:pt idx="486">
                  <c:v>2.75</c:v>
                </c:pt>
                <c:pt idx="487">
                  <c:v>3</c:v>
                </c:pt>
                <c:pt idx="488">
                  <c:v>3.25</c:v>
                </c:pt>
                <c:pt idx="489">
                  <c:v>3.37</c:v>
                </c:pt>
                <c:pt idx="490">
                  <c:v>2.69</c:v>
                </c:pt>
                <c:pt idx="491">
                  <c:v>2.62</c:v>
                </c:pt>
                <c:pt idx="492">
                  <c:v>2.5</c:v>
                </c:pt>
                <c:pt idx="493">
                  <c:v>2.75</c:v>
                </c:pt>
                <c:pt idx="494">
                  <c:v>3.5</c:v>
                </c:pt>
                <c:pt idx="495">
                  <c:v>2.62</c:v>
                </c:pt>
                <c:pt idx="496">
                  <c:v>3</c:v>
                </c:pt>
                <c:pt idx="497">
                  <c:v>2.87</c:v>
                </c:pt>
                <c:pt idx="498">
                  <c:v>3.62</c:v>
                </c:pt>
                <c:pt idx="499">
                  <c:v>3.5</c:v>
                </c:pt>
              </c:numCache>
            </c:numRef>
          </c:yVal>
          <c:smooth val="0"/>
          <c:extLst>
            <c:ext xmlns:c16="http://schemas.microsoft.com/office/drawing/2014/chart" uri="{C3380CC4-5D6E-409C-BE32-E72D297353CC}">
              <c16:uniqueId val="{00000000-9EE5-4B26-B6BF-1F36F3CD8646}"/>
            </c:ext>
          </c:extLst>
        </c:ser>
        <c:dLbls>
          <c:showLegendKey val="0"/>
          <c:showVal val="0"/>
          <c:showCatName val="0"/>
          <c:showSerName val="0"/>
          <c:showPercent val="0"/>
          <c:showBubbleSize val="0"/>
        </c:dLbls>
        <c:axId val="324493440"/>
        <c:axId val="175771280"/>
      </c:scatterChart>
      <c:valAx>
        <c:axId val="3244934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LTV Ratio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771280"/>
        <c:crosses val="autoZero"/>
        <c:crossBetween val="midCat"/>
      </c:valAx>
      <c:valAx>
        <c:axId val="175771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4934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Borrower</a:t>
            </a:r>
            <a:r>
              <a:rPr lang="en-US" baseline="0"/>
              <a:t> Annual Income vs Interest Rates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Sheet4!$C$1</c:f>
              <c:strCache>
                <c:ptCount val="1"/>
                <c:pt idx="0">
                  <c:v>Mortgage Interest Rate</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Sheet4!$A$2:$A$501</c:f>
              <c:numCache>
                <c:formatCode>General</c:formatCode>
                <c:ptCount val="500"/>
                <c:pt idx="0">
                  <c:v>123000</c:v>
                </c:pt>
                <c:pt idx="1">
                  <c:v>250000</c:v>
                </c:pt>
                <c:pt idx="2">
                  <c:v>64000</c:v>
                </c:pt>
                <c:pt idx="3">
                  <c:v>141000</c:v>
                </c:pt>
                <c:pt idx="4">
                  <c:v>109000</c:v>
                </c:pt>
                <c:pt idx="5">
                  <c:v>255000</c:v>
                </c:pt>
                <c:pt idx="6">
                  <c:v>145000</c:v>
                </c:pt>
                <c:pt idx="7">
                  <c:v>392000</c:v>
                </c:pt>
                <c:pt idx="8">
                  <c:v>58000</c:v>
                </c:pt>
                <c:pt idx="9">
                  <c:v>170000</c:v>
                </c:pt>
                <c:pt idx="10">
                  <c:v>182000</c:v>
                </c:pt>
                <c:pt idx="11">
                  <c:v>64000</c:v>
                </c:pt>
                <c:pt idx="12">
                  <c:v>88000</c:v>
                </c:pt>
                <c:pt idx="13">
                  <c:v>593000</c:v>
                </c:pt>
                <c:pt idx="14">
                  <c:v>297000</c:v>
                </c:pt>
                <c:pt idx="15">
                  <c:v>204000</c:v>
                </c:pt>
                <c:pt idx="16">
                  <c:v>214000</c:v>
                </c:pt>
                <c:pt idx="17">
                  <c:v>76000</c:v>
                </c:pt>
                <c:pt idx="18">
                  <c:v>287000</c:v>
                </c:pt>
                <c:pt idx="19">
                  <c:v>352000</c:v>
                </c:pt>
                <c:pt idx="20">
                  <c:v>229000</c:v>
                </c:pt>
                <c:pt idx="21">
                  <c:v>93000</c:v>
                </c:pt>
                <c:pt idx="22">
                  <c:v>231000</c:v>
                </c:pt>
                <c:pt idx="23">
                  <c:v>187000</c:v>
                </c:pt>
                <c:pt idx="24">
                  <c:v>108000</c:v>
                </c:pt>
                <c:pt idx="25">
                  <c:v>54000</c:v>
                </c:pt>
                <c:pt idx="26">
                  <c:v>26000</c:v>
                </c:pt>
                <c:pt idx="27">
                  <c:v>192000</c:v>
                </c:pt>
                <c:pt idx="28">
                  <c:v>103000</c:v>
                </c:pt>
                <c:pt idx="29">
                  <c:v>171000</c:v>
                </c:pt>
                <c:pt idx="30">
                  <c:v>76000</c:v>
                </c:pt>
                <c:pt idx="31">
                  <c:v>122000</c:v>
                </c:pt>
                <c:pt idx="32">
                  <c:v>102000</c:v>
                </c:pt>
                <c:pt idx="33">
                  <c:v>196000</c:v>
                </c:pt>
                <c:pt idx="34">
                  <c:v>91000</c:v>
                </c:pt>
                <c:pt idx="35">
                  <c:v>72000</c:v>
                </c:pt>
                <c:pt idx="36">
                  <c:v>232000</c:v>
                </c:pt>
                <c:pt idx="37">
                  <c:v>159000</c:v>
                </c:pt>
                <c:pt idx="38">
                  <c:v>197000</c:v>
                </c:pt>
                <c:pt idx="39">
                  <c:v>143000</c:v>
                </c:pt>
                <c:pt idx="40">
                  <c:v>158000</c:v>
                </c:pt>
                <c:pt idx="41">
                  <c:v>232000</c:v>
                </c:pt>
                <c:pt idx="42">
                  <c:v>162000</c:v>
                </c:pt>
                <c:pt idx="43">
                  <c:v>36000</c:v>
                </c:pt>
                <c:pt idx="44">
                  <c:v>60000</c:v>
                </c:pt>
                <c:pt idx="45">
                  <c:v>138000</c:v>
                </c:pt>
                <c:pt idx="46">
                  <c:v>229000</c:v>
                </c:pt>
                <c:pt idx="47">
                  <c:v>173000</c:v>
                </c:pt>
                <c:pt idx="48">
                  <c:v>146000</c:v>
                </c:pt>
                <c:pt idx="49">
                  <c:v>57000</c:v>
                </c:pt>
                <c:pt idx="50">
                  <c:v>91000</c:v>
                </c:pt>
                <c:pt idx="51">
                  <c:v>123000</c:v>
                </c:pt>
                <c:pt idx="52">
                  <c:v>146000</c:v>
                </c:pt>
                <c:pt idx="53">
                  <c:v>79000</c:v>
                </c:pt>
                <c:pt idx="54">
                  <c:v>112000</c:v>
                </c:pt>
                <c:pt idx="55">
                  <c:v>191000</c:v>
                </c:pt>
                <c:pt idx="56">
                  <c:v>53000</c:v>
                </c:pt>
                <c:pt idx="57">
                  <c:v>102000</c:v>
                </c:pt>
                <c:pt idx="58">
                  <c:v>75000</c:v>
                </c:pt>
                <c:pt idx="59">
                  <c:v>65000</c:v>
                </c:pt>
                <c:pt idx="60">
                  <c:v>62000</c:v>
                </c:pt>
                <c:pt idx="61">
                  <c:v>130000</c:v>
                </c:pt>
                <c:pt idx="62">
                  <c:v>192000</c:v>
                </c:pt>
                <c:pt idx="63">
                  <c:v>121000</c:v>
                </c:pt>
                <c:pt idx="64">
                  <c:v>140000</c:v>
                </c:pt>
                <c:pt idx="65">
                  <c:v>203000</c:v>
                </c:pt>
                <c:pt idx="66">
                  <c:v>76000</c:v>
                </c:pt>
                <c:pt idx="67">
                  <c:v>376000</c:v>
                </c:pt>
                <c:pt idx="68">
                  <c:v>96000</c:v>
                </c:pt>
                <c:pt idx="69">
                  <c:v>155000</c:v>
                </c:pt>
                <c:pt idx="70">
                  <c:v>306000</c:v>
                </c:pt>
                <c:pt idx="71">
                  <c:v>197000</c:v>
                </c:pt>
                <c:pt idx="72">
                  <c:v>124000</c:v>
                </c:pt>
                <c:pt idx="73">
                  <c:v>138000</c:v>
                </c:pt>
                <c:pt idx="74">
                  <c:v>259000</c:v>
                </c:pt>
                <c:pt idx="75">
                  <c:v>106000</c:v>
                </c:pt>
                <c:pt idx="76">
                  <c:v>212000</c:v>
                </c:pt>
                <c:pt idx="77">
                  <c:v>46000</c:v>
                </c:pt>
                <c:pt idx="78">
                  <c:v>115000</c:v>
                </c:pt>
                <c:pt idx="79">
                  <c:v>120000</c:v>
                </c:pt>
                <c:pt idx="80">
                  <c:v>77000</c:v>
                </c:pt>
                <c:pt idx="81">
                  <c:v>74000</c:v>
                </c:pt>
                <c:pt idx="82">
                  <c:v>113000</c:v>
                </c:pt>
                <c:pt idx="83">
                  <c:v>74000</c:v>
                </c:pt>
                <c:pt idx="84">
                  <c:v>184000</c:v>
                </c:pt>
                <c:pt idx="85">
                  <c:v>61000</c:v>
                </c:pt>
                <c:pt idx="86">
                  <c:v>130000</c:v>
                </c:pt>
                <c:pt idx="87">
                  <c:v>139000</c:v>
                </c:pt>
                <c:pt idx="88">
                  <c:v>82000</c:v>
                </c:pt>
                <c:pt idx="89">
                  <c:v>148000</c:v>
                </c:pt>
                <c:pt idx="90">
                  <c:v>103000</c:v>
                </c:pt>
                <c:pt idx="91">
                  <c:v>218000</c:v>
                </c:pt>
                <c:pt idx="92">
                  <c:v>164000</c:v>
                </c:pt>
                <c:pt idx="93">
                  <c:v>244000</c:v>
                </c:pt>
                <c:pt idx="94">
                  <c:v>51000</c:v>
                </c:pt>
                <c:pt idx="95">
                  <c:v>475000</c:v>
                </c:pt>
                <c:pt idx="96">
                  <c:v>80000</c:v>
                </c:pt>
                <c:pt idx="97">
                  <c:v>63000</c:v>
                </c:pt>
                <c:pt idx="98">
                  <c:v>116000</c:v>
                </c:pt>
                <c:pt idx="99">
                  <c:v>88000</c:v>
                </c:pt>
                <c:pt idx="100">
                  <c:v>69000</c:v>
                </c:pt>
                <c:pt idx="101">
                  <c:v>110000</c:v>
                </c:pt>
                <c:pt idx="102">
                  <c:v>82000</c:v>
                </c:pt>
                <c:pt idx="103">
                  <c:v>88000</c:v>
                </c:pt>
                <c:pt idx="104">
                  <c:v>30000</c:v>
                </c:pt>
                <c:pt idx="105">
                  <c:v>131000</c:v>
                </c:pt>
                <c:pt idx="106">
                  <c:v>82000</c:v>
                </c:pt>
                <c:pt idx="107">
                  <c:v>162000</c:v>
                </c:pt>
                <c:pt idx="108">
                  <c:v>118000</c:v>
                </c:pt>
                <c:pt idx="109">
                  <c:v>37000</c:v>
                </c:pt>
                <c:pt idx="110">
                  <c:v>117000</c:v>
                </c:pt>
                <c:pt idx="111">
                  <c:v>108000</c:v>
                </c:pt>
                <c:pt idx="112">
                  <c:v>37000</c:v>
                </c:pt>
                <c:pt idx="113">
                  <c:v>160000</c:v>
                </c:pt>
                <c:pt idx="114">
                  <c:v>231000</c:v>
                </c:pt>
                <c:pt idx="115">
                  <c:v>130000</c:v>
                </c:pt>
                <c:pt idx="116">
                  <c:v>281000</c:v>
                </c:pt>
                <c:pt idx="117">
                  <c:v>218000</c:v>
                </c:pt>
                <c:pt idx="118">
                  <c:v>85000</c:v>
                </c:pt>
                <c:pt idx="119">
                  <c:v>67000</c:v>
                </c:pt>
                <c:pt idx="120">
                  <c:v>112000</c:v>
                </c:pt>
                <c:pt idx="121">
                  <c:v>175000</c:v>
                </c:pt>
                <c:pt idx="122">
                  <c:v>91000</c:v>
                </c:pt>
                <c:pt idx="123">
                  <c:v>85000</c:v>
                </c:pt>
                <c:pt idx="124">
                  <c:v>126000</c:v>
                </c:pt>
                <c:pt idx="125">
                  <c:v>62000</c:v>
                </c:pt>
                <c:pt idx="126">
                  <c:v>56000</c:v>
                </c:pt>
                <c:pt idx="127">
                  <c:v>67000</c:v>
                </c:pt>
                <c:pt idx="128">
                  <c:v>69000</c:v>
                </c:pt>
                <c:pt idx="129">
                  <c:v>374000</c:v>
                </c:pt>
                <c:pt idx="130">
                  <c:v>302000</c:v>
                </c:pt>
                <c:pt idx="131">
                  <c:v>222000</c:v>
                </c:pt>
                <c:pt idx="132">
                  <c:v>162000</c:v>
                </c:pt>
                <c:pt idx="133">
                  <c:v>27000</c:v>
                </c:pt>
                <c:pt idx="134">
                  <c:v>277000</c:v>
                </c:pt>
                <c:pt idx="135">
                  <c:v>94000</c:v>
                </c:pt>
                <c:pt idx="136">
                  <c:v>55000</c:v>
                </c:pt>
                <c:pt idx="137">
                  <c:v>143000</c:v>
                </c:pt>
                <c:pt idx="138">
                  <c:v>83000</c:v>
                </c:pt>
                <c:pt idx="139">
                  <c:v>115000</c:v>
                </c:pt>
                <c:pt idx="140">
                  <c:v>111000</c:v>
                </c:pt>
                <c:pt idx="141">
                  <c:v>199000</c:v>
                </c:pt>
                <c:pt idx="142">
                  <c:v>123000</c:v>
                </c:pt>
                <c:pt idx="143">
                  <c:v>87000</c:v>
                </c:pt>
                <c:pt idx="144">
                  <c:v>95000</c:v>
                </c:pt>
                <c:pt idx="145">
                  <c:v>127000</c:v>
                </c:pt>
                <c:pt idx="146">
                  <c:v>101000</c:v>
                </c:pt>
                <c:pt idx="147">
                  <c:v>179000</c:v>
                </c:pt>
                <c:pt idx="148">
                  <c:v>180000</c:v>
                </c:pt>
                <c:pt idx="149">
                  <c:v>50000</c:v>
                </c:pt>
                <c:pt idx="150">
                  <c:v>174000</c:v>
                </c:pt>
                <c:pt idx="151">
                  <c:v>310000</c:v>
                </c:pt>
                <c:pt idx="152">
                  <c:v>56000</c:v>
                </c:pt>
                <c:pt idx="153">
                  <c:v>127000</c:v>
                </c:pt>
                <c:pt idx="154">
                  <c:v>119000</c:v>
                </c:pt>
                <c:pt idx="155">
                  <c:v>115000</c:v>
                </c:pt>
                <c:pt idx="156">
                  <c:v>139000</c:v>
                </c:pt>
                <c:pt idx="157">
                  <c:v>132000</c:v>
                </c:pt>
                <c:pt idx="158">
                  <c:v>48000</c:v>
                </c:pt>
                <c:pt idx="159">
                  <c:v>190000</c:v>
                </c:pt>
                <c:pt idx="160">
                  <c:v>78000</c:v>
                </c:pt>
                <c:pt idx="161">
                  <c:v>96000</c:v>
                </c:pt>
                <c:pt idx="162">
                  <c:v>82000</c:v>
                </c:pt>
                <c:pt idx="163">
                  <c:v>112000</c:v>
                </c:pt>
                <c:pt idx="164">
                  <c:v>177000</c:v>
                </c:pt>
                <c:pt idx="165">
                  <c:v>96000</c:v>
                </c:pt>
                <c:pt idx="166">
                  <c:v>34000</c:v>
                </c:pt>
                <c:pt idx="167">
                  <c:v>240000</c:v>
                </c:pt>
                <c:pt idx="168">
                  <c:v>77000</c:v>
                </c:pt>
                <c:pt idx="169">
                  <c:v>71000</c:v>
                </c:pt>
                <c:pt idx="170">
                  <c:v>108000</c:v>
                </c:pt>
                <c:pt idx="171">
                  <c:v>233000</c:v>
                </c:pt>
                <c:pt idx="172">
                  <c:v>176000</c:v>
                </c:pt>
                <c:pt idx="173">
                  <c:v>120000</c:v>
                </c:pt>
                <c:pt idx="174">
                  <c:v>200000</c:v>
                </c:pt>
                <c:pt idx="175">
                  <c:v>115000</c:v>
                </c:pt>
                <c:pt idx="176">
                  <c:v>179000</c:v>
                </c:pt>
                <c:pt idx="177">
                  <c:v>132000</c:v>
                </c:pt>
                <c:pt idx="178">
                  <c:v>320000</c:v>
                </c:pt>
                <c:pt idx="179">
                  <c:v>143000</c:v>
                </c:pt>
                <c:pt idx="180">
                  <c:v>73000</c:v>
                </c:pt>
                <c:pt idx="181">
                  <c:v>125000</c:v>
                </c:pt>
                <c:pt idx="182">
                  <c:v>47000</c:v>
                </c:pt>
                <c:pt idx="183">
                  <c:v>83000</c:v>
                </c:pt>
                <c:pt idx="184">
                  <c:v>106000</c:v>
                </c:pt>
                <c:pt idx="185">
                  <c:v>138000</c:v>
                </c:pt>
                <c:pt idx="186">
                  <c:v>82000</c:v>
                </c:pt>
                <c:pt idx="187">
                  <c:v>148000</c:v>
                </c:pt>
                <c:pt idx="188">
                  <c:v>115000</c:v>
                </c:pt>
                <c:pt idx="189">
                  <c:v>117000</c:v>
                </c:pt>
                <c:pt idx="190">
                  <c:v>94000</c:v>
                </c:pt>
                <c:pt idx="191">
                  <c:v>60000</c:v>
                </c:pt>
                <c:pt idx="192">
                  <c:v>126000</c:v>
                </c:pt>
                <c:pt idx="193">
                  <c:v>170000</c:v>
                </c:pt>
                <c:pt idx="194">
                  <c:v>137000</c:v>
                </c:pt>
                <c:pt idx="195">
                  <c:v>41000</c:v>
                </c:pt>
                <c:pt idx="196">
                  <c:v>183000</c:v>
                </c:pt>
                <c:pt idx="197">
                  <c:v>110000</c:v>
                </c:pt>
                <c:pt idx="198">
                  <c:v>93000</c:v>
                </c:pt>
                <c:pt idx="199">
                  <c:v>166000</c:v>
                </c:pt>
                <c:pt idx="200">
                  <c:v>55000</c:v>
                </c:pt>
                <c:pt idx="201">
                  <c:v>75000</c:v>
                </c:pt>
                <c:pt idx="202">
                  <c:v>106000</c:v>
                </c:pt>
                <c:pt idx="203">
                  <c:v>107000</c:v>
                </c:pt>
                <c:pt idx="204">
                  <c:v>41000</c:v>
                </c:pt>
                <c:pt idx="205">
                  <c:v>105000</c:v>
                </c:pt>
                <c:pt idx="206">
                  <c:v>152000</c:v>
                </c:pt>
                <c:pt idx="207">
                  <c:v>165000</c:v>
                </c:pt>
                <c:pt idx="208">
                  <c:v>122000</c:v>
                </c:pt>
                <c:pt idx="209">
                  <c:v>72000</c:v>
                </c:pt>
                <c:pt idx="210">
                  <c:v>70000</c:v>
                </c:pt>
                <c:pt idx="211">
                  <c:v>120000</c:v>
                </c:pt>
                <c:pt idx="212">
                  <c:v>241000</c:v>
                </c:pt>
                <c:pt idx="213">
                  <c:v>69000</c:v>
                </c:pt>
                <c:pt idx="214">
                  <c:v>192000</c:v>
                </c:pt>
                <c:pt idx="215">
                  <c:v>187000</c:v>
                </c:pt>
                <c:pt idx="216">
                  <c:v>251000</c:v>
                </c:pt>
                <c:pt idx="217">
                  <c:v>76000</c:v>
                </c:pt>
                <c:pt idx="218">
                  <c:v>201000</c:v>
                </c:pt>
                <c:pt idx="219">
                  <c:v>231000</c:v>
                </c:pt>
                <c:pt idx="220">
                  <c:v>51000</c:v>
                </c:pt>
                <c:pt idx="221">
                  <c:v>86000</c:v>
                </c:pt>
                <c:pt idx="222">
                  <c:v>138000</c:v>
                </c:pt>
                <c:pt idx="223">
                  <c:v>90000</c:v>
                </c:pt>
                <c:pt idx="224">
                  <c:v>56000</c:v>
                </c:pt>
                <c:pt idx="225">
                  <c:v>113000</c:v>
                </c:pt>
                <c:pt idx="226">
                  <c:v>278000</c:v>
                </c:pt>
                <c:pt idx="227">
                  <c:v>138000</c:v>
                </c:pt>
                <c:pt idx="228">
                  <c:v>144000</c:v>
                </c:pt>
                <c:pt idx="229">
                  <c:v>92000</c:v>
                </c:pt>
                <c:pt idx="230">
                  <c:v>306000</c:v>
                </c:pt>
                <c:pt idx="231">
                  <c:v>328000</c:v>
                </c:pt>
                <c:pt idx="232">
                  <c:v>143000</c:v>
                </c:pt>
                <c:pt idx="233">
                  <c:v>94000</c:v>
                </c:pt>
                <c:pt idx="234">
                  <c:v>86000</c:v>
                </c:pt>
                <c:pt idx="235">
                  <c:v>251000</c:v>
                </c:pt>
                <c:pt idx="236">
                  <c:v>156000</c:v>
                </c:pt>
                <c:pt idx="237">
                  <c:v>170000</c:v>
                </c:pt>
                <c:pt idx="238">
                  <c:v>111000</c:v>
                </c:pt>
                <c:pt idx="239">
                  <c:v>298000</c:v>
                </c:pt>
                <c:pt idx="240">
                  <c:v>55000</c:v>
                </c:pt>
                <c:pt idx="241">
                  <c:v>157000</c:v>
                </c:pt>
                <c:pt idx="242">
                  <c:v>278000</c:v>
                </c:pt>
                <c:pt idx="243">
                  <c:v>60000</c:v>
                </c:pt>
                <c:pt idx="244">
                  <c:v>69000</c:v>
                </c:pt>
                <c:pt idx="245">
                  <c:v>85000</c:v>
                </c:pt>
                <c:pt idx="246">
                  <c:v>75000</c:v>
                </c:pt>
                <c:pt idx="247">
                  <c:v>190000</c:v>
                </c:pt>
                <c:pt idx="248">
                  <c:v>76000</c:v>
                </c:pt>
                <c:pt idx="249">
                  <c:v>256000</c:v>
                </c:pt>
                <c:pt idx="250">
                  <c:v>115000</c:v>
                </c:pt>
                <c:pt idx="251">
                  <c:v>68000</c:v>
                </c:pt>
                <c:pt idx="252">
                  <c:v>201000</c:v>
                </c:pt>
                <c:pt idx="253">
                  <c:v>88000</c:v>
                </c:pt>
                <c:pt idx="254">
                  <c:v>110000</c:v>
                </c:pt>
                <c:pt idx="255">
                  <c:v>87000</c:v>
                </c:pt>
                <c:pt idx="256">
                  <c:v>88000</c:v>
                </c:pt>
                <c:pt idx="257">
                  <c:v>52000</c:v>
                </c:pt>
                <c:pt idx="258">
                  <c:v>18000</c:v>
                </c:pt>
                <c:pt idx="259">
                  <c:v>82000</c:v>
                </c:pt>
                <c:pt idx="260">
                  <c:v>100000</c:v>
                </c:pt>
                <c:pt idx="261">
                  <c:v>375000</c:v>
                </c:pt>
                <c:pt idx="262">
                  <c:v>62000</c:v>
                </c:pt>
                <c:pt idx="263">
                  <c:v>72000</c:v>
                </c:pt>
                <c:pt idx="264">
                  <c:v>83000</c:v>
                </c:pt>
                <c:pt idx="265">
                  <c:v>147000</c:v>
                </c:pt>
                <c:pt idx="266">
                  <c:v>88000</c:v>
                </c:pt>
                <c:pt idx="267">
                  <c:v>123000</c:v>
                </c:pt>
                <c:pt idx="268">
                  <c:v>39000</c:v>
                </c:pt>
                <c:pt idx="269">
                  <c:v>148000</c:v>
                </c:pt>
                <c:pt idx="270">
                  <c:v>120000</c:v>
                </c:pt>
                <c:pt idx="271">
                  <c:v>61000</c:v>
                </c:pt>
                <c:pt idx="272">
                  <c:v>58000</c:v>
                </c:pt>
                <c:pt idx="273">
                  <c:v>56000</c:v>
                </c:pt>
                <c:pt idx="274">
                  <c:v>133000</c:v>
                </c:pt>
                <c:pt idx="275">
                  <c:v>58000</c:v>
                </c:pt>
                <c:pt idx="276">
                  <c:v>213000</c:v>
                </c:pt>
                <c:pt idx="277">
                  <c:v>110000</c:v>
                </c:pt>
                <c:pt idx="278">
                  <c:v>358000</c:v>
                </c:pt>
                <c:pt idx="279">
                  <c:v>127000</c:v>
                </c:pt>
                <c:pt idx="280">
                  <c:v>26000</c:v>
                </c:pt>
                <c:pt idx="281">
                  <c:v>117000</c:v>
                </c:pt>
                <c:pt idx="282">
                  <c:v>96000</c:v>
                </c:pt>
                <c:pt idx="283">
                  <c:v>104000</c:v>
                </c:pt>
                <c:pt idx="284">
                  <c:v>40000</c:v>
                </c:pt>
                <c:pt idx="285">
                  <c:v>43000</c:v>
                </c:pt>
                <c:pt idx="286">
                  <c:v>95000</c:v>
                </c:pt>
                <c:pt idx="287">
                  <c:v>76000</c:v>
                </c:pt>
                <c:pt idx="288">
                  <c:v>266000</c:v>
                </c:pt>
                <c:pt idx="289">
                  <c:v>78000</c:v>
                </c:pt>
                <c:pt idx="290">
                  <c:v>120000</c:v>
                </c:pt>
                <c:pt idx="291">
                  <c:v>41000</c:v>
                </c:pt>
                <c:pt idx="292">
                  <c:v>155000</c:v>
                </c:pt>
                <c:pt idx="293">
                  <c:v>52000</c:v>
                </c:pt>
                <c:pt idx="294">
                  <c:v>72000</c:v>
                </c:pt>
                <c:pt idx="295">
                  <c:v>134000</c:v>
                </c:pt>
                <c:pt idx="296">
                  <c:v>80000</c:v>
                </c:pt>
                <c:pt idx="297">
                  <c:v>132000</c:v>
                </c:pt>
                <c:pt idx="298">
                  <c:v>82000</c:v>
                </c:pt>
                <c:pt idx="299">
                  <c:v>76000</c:v>
                </c:pt>
                <c:pt idx="300">
                  <c:v>94000</c:v>
                </c:pt>
                <c:pt idx="301">
                  <c:v>83000</c:v>
                </c:pt>
                <c:pt idx="302">
                  <c:v>226000</c:v>
                </c:pt>
                <c:pt idx="303">
                  <c:v>152000</c:v>
                </c:pt>
                <c:pt idx="304">
                  <c:v>109000</c:v>
                </c:pt>
                <c:pt idx="305">
                  <c:v>68000</c:v>
                </c:pt>
                <c:pt idx="306">
                  <c:v>35000</c:v>
                </c:pt>
                <c:pt idx="307">
                  <c:v>107000</c:v>
                </c:pt>
                <c:pt idx="308">
                  <c:v>108000</c:v>
                </c:pt>
                <c:pt idx="309">
                  <c:v>27000</c:v>
                </c:pt>
                <c:pt idx="310">
                  <c:v>82000</c:v>
                </c:pt>
                <c:pt idx="311">
                  <c:v>129000</c:v>
                </c:pt>
                <c:pt idx="312">
                  <c:v>122000</c:v>
                </c:pt>
                <c:pt idx="313">
                  <c:v>64000</c:v>
                </c:pt>
                <c:pt idx="314">
                  <c:v>65000</c:v>
                </c:pt>
                <c:pt idx="315">
                  <c:v>59000</c:v>
                </c:pt>
                <c:pt idx="316">
                  <c:v>151000</c:v>
                </c:pt>
                <c:pt idx="317">
                  <c:v>68000</c:v>
                </c:pt>
                <c:pt idx="318">
                  <c:v>51000</c:v>
                </c:pt>
                <c:pt idx="319">
                  <c:v>65000</c:v>
                </c:pt>
                <c:pt idx="320">
                  <c:v>88000</c:v>
                </c:pt>
                <c:pt idx="321">
                  <c:v>107000</c:v>
                </c:pt>
                <c:pt idx="322">
                  <c:v>125000</c:v>
                </c:pt>
                <c:pt idx="323">
                  <c:v>46000</c:v>
                </c:pt>
                <c:pt idx="324">
                  <c:v>130000</c:v>
                </c:pt>
                <c:pt idx="325">
                  <c:v>59000</c:v>
                </c:pt>
                <c:pt idx="326">
                  <c:v>88000</c:v>
                </c:pt>
                <c:pt idx="327">
                  <c:v>105000</c:v>
                </c:pt>
                <c:pt idx="328">
                  <c:v>222000</c:v>
                </c:pt>
                <c:pt idx="329">
                  <c:v>100000</c:v>
                </c:pt>
                <c:pt idx="330">
                  <c:v>93000</c:v>
                </c:pt>
                <c:pt idx="331">
                  <c:v>85000</c:v>
                </c:pt>
                <c:pt idx="332">
                  <c:v>49000</c:v>
                </c:pt>
                <c:pt idx="333">
                  <c:v>91000</c:v>
                </c:pt>
                <c:pt idx="334">
                  <c:v>124000</c:v>
                </c:pt>
                <c:pt idx="335">
                  <c:v>50000</c:v>
                </c:pt>
                <c:pt idx="336">
                  <c:v>154000</c:v>
                </c:pt>
                <c:pt idx="337">
                  <c:v>66000</c:v>
                </c:pt>
                <c:pt idx="338">
                  <c:v>67000</c:v>
                </c:pt>
                <c:pt idx="339">
                  <c:v>46000</c:v>
                </c:pt>
                <c:pt idx="340">
                  <c:v>181000</c:v>
                </c:pt>
                <c:pt idx="341">
                  <c:v>57000</c:v>
                </c:pt>
                <c:pt idx="342">
                  <c:v>41000</c:v>
                </c:pt>
                <c:pt idx="343">
                  <c:v>143000</c:v>
                </c:pt>
                <c:pt idx="344">
                  <c:v>118000</c:v>
                </c:pt>
                <c:pt idx="345">
                  <c:v>109000</c:v>
                </c:pt>
                <c:pt idx="346">
                  <c:v>269000</c:v>
                </c:pt>
                <c:pt idx="347">
                  <c:v>46000</c:v>
                </c:pt>
                <c:pt idx="348">
                  <c:v>166000</c:v>
                </c:pt>
                <c:pt idx="349">
                  <c:v>142000</c:v>
                </c:pt>
                <c:pt idx="350">
                  <c:v>68000</c:v>
                </c:pt>
                <c:pt idx="351">
                  <c:v>91000</c:v>
                </c:pt>
                <c:pt idx="352">
                  <c:v>37000</c:v>
                </c:pt>
                <c:pt idx="353">
                  <c:v>568000</c:v>
                </c:pt>
                <c:pt idx="354">
                  <c:v>150000</c:v>
                </c:pt>
                <c:pt idx="355">
                  <c:v>96000</c:v>
                </c:pt>
                <c:pt idx="356">
                  <c:v>31000</c:v>
                </c:pt>
                <c:pt idx="357">
                  <c:v>114000</c:v>
                </c:pt>
                <c:pt idx="358">
                  <c:v>371000</c:v>
                </c:pt>
                <c:pt idx="359">
                  <c:v>52000</c:v>
                </c:pt>
                <c:pt idx="360">
                  <c:v>57000</c:v>
                </c:pt>
                <c:pt idx="361">
                  <c:v>69000</c:v>
                </c:pt>
                <c:pt idx="362">
                  <c:v>48000</c:v>
                </c:pt>
                <c:pt idx="363">
                  <c:v>119000</c:v>
                </c:pt>
                <c:pt idx="364">
                  <c:v>41000</c:v>
                </c:pt>
                <c:pt idx="365">
                  <c:v>219000</c:v>
                </c:pt>
                <c:pt idx="366">
                  <c:v>133000</c:v>
                </c:pt>
                <c:pt idx="367">
                  <c:v>52000</c:v>
                </c:pt>
                <c:pt idx="368">
                  <c:v>108000</c:v>
                </c:pt>
                <c:pt idx="369">
                  <c:v>117000</c:v>
                </c:pt>
                <c:pt idx="370">
                  <c:v>54000</c:v>
                </c:pt>
                <c:pt idx="371">
                  <c:v>200000</c:v>
                </c:pt>
                <c:pt idx="372">
                  <c:v>1560000</c:v>
                </c:pt>
                <c:pt idx="373">
                  <c:v>210000</c:v>
                </c:pt>
                <c:pt idx="374">
                  <c:v>59000</c:v>
                </c:pt>
                <c:pt idx="375">
                  <c:v>211000</c:v>
                </c:pt>
                <c:pt idx="376">
                  <c:v>44000</c:v>
                </c:pt>
                <c:pt idx="377">
                  <c:v>80000</c:v>
                </c:pt>
                <c:pt idx="378">
                  <c:v>208000</c:v>
                </c:pt>
                <c:pt idx="379">
                  <c:v>109000</c:v>
                </c:pt>
                <c:pt idx="380">
                  <c:v>160000</c:v>
                </c:pt>
                <c:pt idx="381">
                  <c:v>232000</c:v>
                </c:pt>
                <c:pt idx="382">
                  <c:v>100000</c:v>
                </c:pt>
                <c:pt idx="383">
                  <c:v>88000</c:v>
                </c:pt>
                <c:pt idx="384">
                  <c:v>69000</c:v>
                </c:pt>
                <c:pt idx="385">
                  <c:v>58000</c:v>
                </c:pt>
                <c:pt idx="386">
                  <c:v>110000</c:v>
                </c:pt>
                <c:pt idx="387">
                  <c:v>45000</c:v>
                </c:pt>
                <c:pt idx="388">
                  <c:v>138000</c:v>
                </c:pt>
                <c:pt idx="389">
                  <c:v>66000</c:v>
                </c:pt>
                <c:pt idx="390">
                  <c:v>173000</c:v>
                </c:pt>
                <c:pt idx="391">
                  <c:v>159000</c:v>
                </c:pt>
                <c:pt idx="392">
                  <c:v>66000</c:v>
                </c:pt>
                <c:pt idx="393">
                  <c:v>100000</c:v>
                </c:pt>
                <c:pt idx="394">
                  <c:v>156000</c:v>
                </c:pt>
                <c:pt idx="395">
                  <c:v>168000</c:v>
                </c:pt>
                <c:pt idx="396">
                  <c:v>115000</c:v>
                </c:pt>
                <c:pt idx="397">
                  <c:v>235000</c:v>
                </c:pt>
                <c:pt idx="398">
                  <c:v>170000</c:v>
                </c:pt>
                <c:pt idx="399">
                  <c:v>78000</c:v>
                </c:pt>
                <c:pt idx="400">
                  <c:v>75000</c:v>
                </c:pt>
                <c:pt idx="401">
                  <c:v>172000</c:v>
                </c:pt>
                <c:pt idx="402">
                  <c:v>190000</c:v>
                </c:pt>
                <c:pt idx="403">
                  <c:v>90000</c:v>
                </c:pt>
                <c:pt idx="404">
                  <c:v>86000</c:v>
                </c:pt>
                <c:pt idx="405">
                  <c:v>123000</c:v>
                </c:pt>
                <c:pt idx="406">
                  <c:v>107000</c:v>
                </c:pt>
                <c:pt idx="407">
                  <c:v>60000</c:v>
                </c:pt>
                <c:pt idx="408">
                  <c:v>62000</c:v>
                </c:pt>
                <c:pt idx="409">
                  <c:v>149000</c:v>
                </c:pt>
                <c:pt idx="410">
                  <c:v>126000</c:v>
                </c:pt>
                <c:pt idx="411">
                  <c:v>90000</c:v>
                </c:pt>
                <c:pt idx="412">
                  <c:v>96000</c:v>
                </c:pt>
                <c:pt idx="413">
                  <c:v>134000</c:v>
                </c:pt>
                <c:pt idx="414">
                  <c:v>64000</c:v>
                </c:pt>
                <c:pt idx="415">
                  <c:v>194000</c:v>
                </c:pt>
                <c:pt idx="416">
                  <c:v>137000</c:v>
                </c:pt>
                <c:pt idx="417">
                  <c:v>52000</c:v>
                </c:pt>
                <c:pt idx="418">
                  <c:v>57000</c:v>
                </c:pt>
                <c:pt idx="419">
                  <c:v>79000</c:v>
                </c:pt>
                <c:pt idx="420">
                  <c:v>64000</c:v>
                </c:pt>
                <c:pt idx="421">
                  <c:v>65000</c:v>
                </c:pt>
                <c:pt idx="422">
                  <c:v>91000</c:v>
                </c:pt>
                <c:pt idx="423">
                  <c:v>43000</c:v>
                </c:pt>
                <c:pt idx="424">
                  <c:v>69000</c:v>
                </c:pt>
                <c:pt idx="425">
                  <c:v>700000</c:v>
                </c:pt>
                <c:pt idx="426">
                  <c:v>84000</c:v>
                </c:pt>
                <c:pt idx="427">
                  <c:v>74000</c:v>
                </c:pt>
                <c:pt idx="428">
                  <c:v>62000</c:v>
                </c:pt>
                <c:pt idx="429">
                  <c:v>105000</c:v>
                </c:pt>
                <c:pt idx="430">
                  <c:v>95000</c:v>
                </c:pt>
                <c:pt idx="431">
                  <c:v>145000</c:v>
                </c:pt>
                <c:pt idx="432">
                  <c:v>58000</c:v>
                </c:pt>
                <c:pt idx="433">
                  <c:v>84000</c:v>
                </c:pt>
                <c:pt idx="434">
                  <c:v>101000</c:v>
                </c:pt>
                <c:pt idx="435">
                  <c:v>612000</c:v>
                </c:pt>
                <c:pt idx="436">
                  <c:v>111000</c:v>
                </c:pt>
                <c:pt idx="437">
                  <c:v>48000</c:v>
                </c:pt>
                <c:pt idx="438">
                  <c:v>62000</c:v>
                </c:pt>
                <c:pt idx="439">
                  <c:v>64000</c:v>
                </c:pt>
                <c:pt idx="440">
                  <c:v>33000</c:v>
                </c:pt>
                <c:pt idx="441">
                  <c:v>186000</c:v>
                </c:pt>
                <c:pt idx="442">
                  <c:v>61000</c:v>
                </c:pt>
                <c:pt idx="443">
                  <c:v>75000</c:v>
                </c:pt>
                <c:pt idx="444">
                  <c:v>70000</c:v>
                </c:pt>
                <c:pt idx="445">
                  <c:v>49000</c:v>
                </c:pt>
                <c:pt idx="446">
                  <c:v>43000</c:v>
                </c:pt>
                <c:pt idx="447">
                  <c:v>49000</c:v>
                </c:pt>
                <c:pt idx="448">
                  <c:v>89000</c:v>
                </c:pt>
                <c:pt idx="449">
                  <c:v>82000</c:v>
                </c:pt>
                <c:pt idx="450">
                  <c:v>25000</c:v>
                </c:pt>
                <c:pt idx="451">
                  <c:v>65000</c:v>
                </c:pt>
                <c:pt idx="452">
                  <c:v>144000</c:v>
                </c:pt>
                <c:pt idx="453">
                  <c:v>78000</c:v>
                </c:pt>
                <c:pt idx="454">
                  <c:v>181000</c:v>
                </c:pt>
                <c:pt idx="455">
                  <c:v>171000</c:v>
                </c:pt>
                <c:pt idx="456">
                  <c:v>36000</c:v>
                </c:pt>
                <c:pt idx="457">
                  <c:v>174000</c:v>
                </c:pt>
                <c:pt idx="458">
                  <c:v>32000</c:v>
                </c:pt>
                <c:pt idx="459">
                  <c:v>41000</c:v>
                </c:pt>
                <c:pt idx="460">
                  <c:v>125000</c:v>
                </c:pt>
                <c:pt idx="461">
                  <c:v>60000</c:v>
                </c:pt>
                <c:pt idx="462">
                  <c:v>49000</c:v>
                </c:pt>
                <c:pt idx="463">
                  <c:v>20000</c:v>
                </c:pt>
                <c:pt idx="464">
                  <c:v>100000</c:v>
                </c:pt>
                <c:pt idx="465">
                  <c:v>77000</c:v>
                </c:pt>
                <c:pt idx="466">
                  <c:v>170000</c:v>
                </c:pt>
                <c:pt idx="467">
                  <c:v>317000</c:v>
                </c:pt>
                <c:pt idx="468">
                  <c:v>103000</c:v>
                </c:pt>
                <c:pt idx="469">
                  <c:v>54000</c:v>
                </c:pt>
                <c:pt idx="470">
                  <c:v>95000</c:v>
                </c:pt>
                <c:pt idx="471">
                  <c:v>53000</c:v>
                </c:pt>
                <c:pt idx="472">
                  <c:v>100000</c:v>
                </c:pt>
                <c:pt idx="473">
                  <c:v>118000</c:v>
                </c:pt>
                <c:pt idx="474">
                  <c:v>83000</c:v>
                </c:pt>
                <c:pt idx="475">
                  <c:v>78000</c:v>
                </c:pt>
                <c:pt idx="476">
                  <c:v>196000</c:v>
                </c:pt>
                <c:pt idx="477">
                  <c:v>105000</c:v>
                </c:pt>
                <c:pt idx="478">
                  <c:v>120000</c:v>
                </c:pt>
                <c:pt idx="479">
                  <c:v>38000</c:v>
                </c:pt>
                <c:pt idx="480">
                  <c:v>84000</c:v>
                </c:pt>
                <c:pt idx="481">
                  <c:v>108000</c:v>
                </c:pt>
                <c:pt idx="482">
                  <c:v>82000</c:v>
                </c:pt>
                <c:pt idx="483">
                  <c:v>160000</c:v>
                </c:pt>
                <c:pt idx="484">
                  <c:v>47000</c:v>
                </c:pt>
                <c:pt idx="485">
                  <c:v>64000</c:v>
                </c:pt>
                <c:pt idx="486">
                  <c:v>62000</c:v>
                </c:pt>
                <c:pt idx="487">
                  <c:v>90000</c:v>
                </c:pt>
                <c:pt idx="488">
                  <c:v>142000</c:v>
                </c:pt>
                <c:pt idx="489">
                  <c:v>75000</c:v>
                </c:pt>
                <c:pt idx="490">
                  <c:v>97000</c:v>
                </c:pt>
                <c:pt idx="491">
                  <c:v>95000</c:v>
                </c:pt>
                <c:pt idx="492">
                  <c:v>70000</c:v>
                </c:pt>
                <c:pt idx="493">
                  <c:v>104000</c:v>
                </c:pt>
                <c:pt idx="494">
                  <c:v>172000</c:v>
                </c:pt>
                <c:pt idx="495">
                  <c:v>275000</c:v>
                </c:pt>
                <c:pt idx="496">
                  <c:v>79000</c:v>
                </c:pt>
                <c:pt idx="497">
                  <c:v>187000</c:v>
                </c:pt>
                <c:pt idx="498">
                  <c:v>109000</c:v>
                </c:pt>
                <c:pt idx="499">
                  <c:v>60000</c:v>
                </c:pt>
              </c:numCache>
            </c:numRef>
          </c:xVal>
          <c:yVal>
            <c:numRef>
              <c:f>Sheet4!$C$2:$C$501</c:f>
              <c:numCache>
                <c:formatCode>General</c:formatCode>
                <c:ptCount val="500"/>
                <c:pt idx="0">
                  <c:v>2.75</c:v>
                </c:pt>
                <c:pt idx="1">
                  <c:v>3.5</c:v>
                </c:pt>
                <c:pt idx="2">
                  <c:v>2.5</c:v>
                </c:pt>
                <c:pt idx="3">
                  <c:v>2.25</c:v>
                </c:pt>
                <c:pt idx="4">
                  <c:v>2.87</c:v>
                </c:pt>
                <c:pt idx="5">
                  <c:v>2.86</c:v>
                </c:pt>
                <c:pt idx="6">
                  <c:v>2.12</c:v>
                </c:pt>
                <c:pt idx="7">
                  <c:v>2.99</c:v>
                </c:pt>
                <c:pt idx="8">
                  <c:v>3.62</c:v>
                </c:pt>
                <c:pt idx="9">
                  <c:v>2.37</c:v>
                </c:pt>
                <c:pt idx="10">
                  <c:v>2.5</c:v>
                </c:pt>
                <c:pt idx="11">
                  <c:v>4.62</c:v>
                </c:pt>
                <c:pt idx="12">
                  <c:v>2.87</c:v>
                </c:pt>
                <c:pt idx="13">
                  <c:v>4.75</c:v>
                </c:pt>
                <c:pt idx="14">
                  <c:v>3.5</c:v>
                </c:pt>
                <c:pt idx="15">
                  <c:v>2.87</c:v>
                </c:pt>
                <c:pt idx="16">
                  <c:v>2.5</c:v>
                </c:pt>
                <c:pt idx="17">
                  <c:v>3.5</c:v>
                </c:pt>
                <c:pt idx="18">
                  <c:v>3.37</c:v>
                </c:pt>
                <c:pt idx="19">
                  <c:v>4.12</c:v>
                </c:pt>
                <c:pt idx="20">
                  <c:v>3.62</c:v>
                </c:pt>
                <c:pt idx="21">
                  <c:v>3.37</c:v>
                </c:pt>
                <c:pt idx="22">
                  <c:v>3.75</c:v>
                </c:pt>
                <c:pt idx="23">
                  <c:v>3.5</c:v>
                </c:pt>
                <c:pt idx="24">
                  <c:v>3.62</c:v>
                </c:pt>
                <c:pt idx="25">
                  <c:v>3.25</c:v>
                </c:pt>
                <c:pt idx="26">
                  <c:v>3.87</c:v>
                </c:pt>
                <c:pt idx="27">
                  <c:v>3.87</c:v>
                </c:pt>
                <c:pt idx="28">
                  <c:v>3</c:v>
                </c:pt>
                <c:pt idx="29">
                  <c:v>2.87</c:v>
                </c:pt>
                <c:pt idx="30">
                  <c:v>3.75</c:v>
                </c:pt>
                <c:pt idx="31">
                  <c:v>3.87</c:v>
                </c:pt>
                <c:pt idx="32">
                  <c:v>3.49</c:v>
                </c:pt>
                <c:pt idx="33">
                  <c:v>2.75</c:v>
                </c:pt>
                <c:pt idx="34">
                  <c:v>3.6</c:v>
                </c:pt>
                <c:pt idx="35">
                  <c:v>3.99</c:v>
                </c:pt>
                <c:pt idx="36">
                  <c:v>2.75</c:v>
                </c:pt>
                <c:pt idx="37">
                  <c:v>3.62</c:v>
                </c:pt>
                <c:pt idx="38">
                  <c:v>2.75</c:v>
                </c:pt>
                <c:pt idx="39">
                  <c:v>2.37</c:v>
                </c:pt>
                <c:pt idx="40">
                  <c:v>2.5</c:v>
                </c:pt>
                <c:pt idx="41">
                  <c:v>3.37</c:v>
                </c:pt>
                <c:pt idx="42">
                  <c:v>2.5</c:v>
                </c:pt>
                <c:pt idx="43">
                  <c:v>3.12</c:v>
                </c:pt>
                <c:pt idx="44">
                  <c:v>3.99</c:v>
                </c:pt>
                <c:pt idx="45">
                  <c:v>3</c:v>
                </c:pt>
                <c:pt idx="46">
                  <c:v>3.37</c:v>
                </c:pt>
                <c:pt idx="47">
                  <c:v>2.87</c:v>
                </c:pt>
                <c:pt idx="48">
                  <c:v>2.87</c:v>
                </c:pt>
                <c:pt idx="49">
                  <c:v>2.87</c:v>
                </c:pt>
                <c:pt idx="50">
                  <c:v>2.99</c:v>
                </c:pt>
                <c:pt idx="51">
                  <c:v>2.99</c:v>
                </c:pt>
                <c:pt idx="52">
                  <c:v>3.5</c:v>
                </c:pt>
                <c:pt idx="53">
                  <c:v>3.75</c:v>
                </c:pt>
                <c:pt idx="54">
                  <c:v>3.25</c:v>
                </c:pt>
                <c:pt idx="55">
                  <c:v>2.87</c:v>
                </c:pt>
                <c:pt idx="56">
                  <c:v>3.37</c:v>
                </c:pt>
                <c:pt idx="57">
                  <c:v>2.87</c:v>
                </c:pt>
                <c:pt idx="58">
                  <c:v>3.25</c:v>
                </c:pt>
                <c:pt idx="59">
                  <c:v>3.99</c:v>
                </c:pt>
                <c:pt idx="60">
                  <c:v>2.62</c:v>
                </c:pt>
                <c:pt idx="61">
                  <c:v>3.25</c:v>
                </c:pt>
                <c:pt idx="62">
                  <c:v>3.37</c:v>
                </c:pt>
                <c:pt idx="63">
                  <c:v>3.25</c:v>
                </c:pt>
                <c:pt idx="64">
                  <c:v>3.25</c:v>
                </c:pt>
                <c:pt idx="65">
                  <c:v>2.75</c:v>
                </c:pt>
                <c:pt idx="66">
                  <c:v>3.12</c:v>
                </c:pt>
                <c:pt idx="67">
                  <c:v>3.12</c:v>
                </c:pt>
                <c:pt idx="68">
                  <c:v>3.12</c:v>
                </c:pt>
                <c:pt idx="69">
                  <c:v>3.75</c:v>
                </c:pt>
                <c:pt idx="70">
                  <c:v>3.25</c:v>
                </c:pt>
                <c:pt idx="71">
                  <c:v>3.5</c:v>
                </c:pt>
                <c:pt idx="72">
                  <c:v>3.5</c:v>
                </c:pt>
                <c:pt idx="73">
                  <c:v>3.25</c:v>
                </c:pt>
                <c:pt idx="74">
                  <c:v>2.62</c:v>
                </c:pt>
                <c:pt idx="75">
                  <c:v>3.99</c:v>
                </c:pt>
                <c:pt idx="76">
                  <c:v>3.5</c:v>
                </c:pt>
                <c:pt idx="77">
                  <c:v>3.37</c:v>
                </c:pt>
                <c:pt idx="78">
                  <c:v>3.37</c:v>
                </c:pt>
                <c:pt idx="79">
                  <c:v>2.75</c:v>
                </c:pt>
                <c:pt idx="80">
                  <c:v>4.25</c:v>
                </c:pt>
                <c:pt idx="81">
                  <c:v>3.37</c:v>
                </c:pt>
                <c:pt idx="82">
                  <c:v>3.62</c:v>
                </c:pt>
                <c:pt idx="83">
                  <c:v>3.37</c:v>
                </c:pt>
                <c:pt idx="84">
                  <c:v>2.5</c:v>
                </c:pt>
                <c:pt idx="85">
                  <c:v>3.25</c:v>
                </c:pt>
                <c:pt idx="86">
                  <c:v>3.25</c:v>
                </c:pt>
                <c:pt idx="87">
                  <c:v>3.75</c:v>
                </c:pt>
                <c:pt idx="88">
                  <c:v>2.84</c:v>
                </c:pt>
                <c:pt idx="89">
                  <c:v>3</c:v>
                </c:pt>
                <c:pt idx="90">
                  <c:v>3.25</c:v>
                </c:pt>
                <c:pt idx="91">
                  <c:v>3.12</c:v>
                </c:pt>
                <c:pt idx="92">
                  <c:v>1.87</c:v>
                </c:pt>
                <c:pt idx="93">
                  <c:v>3</c:v>
                </c:pt>
                <c:pt idx="94">
                  <c:v>3.62</c:v>
                </c:pt>
                <c:pt idx="95">
                  <c:v>2.99</c:v>
                </c:pt>
                <c:pt idx="96">
                  <c:v>2.62</c:v>
                </c:pt>
                <c:pt idx="97">
                  <c:v>2.75</c:v>
                </c:pt>
                <c:pt idx="98">
                  <c:v>3</c:v>
                </c:pt>
                <c:pt idx="99">
                  <c:v>3.12</c:v>
                </c:pt>
                <c:pt idx="100">
                  <c:v>2.5</c:v>
                </c:pt>
                <c:pt idx="101">
                  <c:v>2.75</c:v>
                </c:pt>
                <c:pt idx="102">
                  <c:v>2.37</c:v>
                </c:pt>
                <c:pt idx="103">
                  <c:v>3.75</c:v>
                </c:pt>
                <c:pt idx="104">
                  <c:v>3.75</c:v>
                </c:pt>
                <c:pt idx="105">
                  <c:v>2.62</c:v>
                </c:pt>
                <c:pt idx="106">
                  <c:v>2.87</c:v>
                </c:pt>
                <c:pt idx="107">
                  <c:v>3.25</c:v>
                </c:pt>
                <c:pt idx="108">
                  <c:v>2.62</c:v>
                </c:pt>
                <c:pt idx="109">
                  <c:v>3</c:v>
                </c:pt>
                <c:pt idx="110">
                  <c:v>2.87</c:v>
                </c:pt>
                <c:pt idx="111">
                  <c:v>2.87</c:v>
                </c:pt>
                <c:pt idx="112">
                  <c:v>2.87</c:v>
                </c:pt>
                <c:pt idx="113">
                  <c:v>3.12</c:v>
                </c:pt>
                <c:pt idx="114">
                  <c:v>2.99</c:v>
                </c:pt>
                <c:pt idx="115">
                  <c:v>2.99</c:v>
                </c:pt>
                <c:pt idx="116">
                  <c:v>2.75</c:v>
                </c:pt>
                <c:pt idx="117">
                  <c:v>3.25</c:v>
                </c:pt>
                <c:pt idx="118">
                  <c:v>3.37</c:v>
                </c:pt>
                <c:pt idx="119">
                  <c:v>3.99</c:v>
                </c:pt>
                <c:pt idx="120">
                  <c:v>2.37</c:v>
                </c:pt>
                <c:pt idx="121">
                  <c:v>2.87</c:v>
                </c:pt>
                <c:pt idx="122">
                  <c:v>2.75</c:v>
                </c:pt>
                <c:pt idx="123">
                  <c:v>3</c:v>
                </c:pt>
                <c:pt idx="124">
                  <c:v>3.87</c:v>
                </c:pt>
                <c:pt idx="125">
                  <c:v>2.75</c:v>
                </c:pt>
                <c:pt idx="126">
                  <c:v>2.99</c:v>
                </c:pt>
                <c:pt idx="127">
                  <c:v>4.37</c:v>
                </c:pt>
                <c:pt idx="128">
                  <c:v>3.37</c:v>
                </c:pt>
                <c:pt idx="129">
                  <c:v>4.25</c:v>
                </c:pt>
                <c:pt idx="130">
                  <c:v>3.5</c:v>
                </c:pt>
                <c:pt idx="131">
                  <c:v>3</c:v>
                </c:pt>
                <c:pt idx="132">
                  <c:v>3.37</c:v>
                </c:pt>
                <c:pt idx="133">
                  <c:v>3.62</c:v>
                </c:pt>
                <c:pt idx="134">
                  <c:v>5.12</c:v>
                </c:pt>
                <c:pt idx="135">
                  <c:v>3.37</c:v>
                </c:pt>
                <c:pt idx="136">
                  <c:v>3.75</c:v>
                </c:pt>
                <c:pt idx="137">
                  <c:v>2.87</c:v>
                </c:pt>
                <c:pt idx="138">
                  <c:v>3.62</c:v>
                </c:pt>
                <c:pt idx="139">
                  <c:v>4.5</c:v>
                </c:pt>
                <c:pt idx="140">
                  <c:v>3.87</c:v>
                </c:pt>
                <c:pt idx="141">
                  <c:v>3.62</c:v>
                </c:pt>
                <c:pt idx="142">
                  <c:v>3</c:v>
                </c:pt>
                <c:pt idx="143">
                  <c:v>2.87</c:v>
                </c:pt>
                <c:pt idx="144">
                  <c:v>2.5</c:v>
                </c:pt>
                <c:pt idx="145">
                  <c:v>3.12</c:v>
                </c:pt>
                <c:pt idx="146">
                  <c:v>3.12</c:v>
                </c:pt>
                <c:pt idx="147">
                  <c:v>2.87</c:v>
                </c:pt>
                <c:pt idx="148">
                  <c:v>3.87</c:v>
                </c:pt>
                <c:pt idx="149">
                  <c:v>2.37</c:v>
                </c:pt>
                <c:pt idx="150">
                  <c:v>3.25</c:v>
                </c:pt>
                <c:pt idx="151">
                  <c:v>4.25</c:v>
                </c:pt>
                <c:pt idx="152">
                  <c:v>2.37</c:v>
                </c:pt>
                <c:pt idx="153">
                  <c:v>2.87</c:v>
                </c:pt>
                <c:pt idx="154">
                  <c:v>2.75</c:v>
                </c:pt>
                <c:pt idx="155">
                  <c:v>3.5</c:v>
                </c:pt>
                <c:pt idx="156">
                  <c:v>3.87</c:v>
                </c:pt>
                <c:pt idx="157">
                  <c:v>3.12</c:v>
                </c:pt>
                <c:pt idx="158">
                  <c:v>3.62</c:v>
                </c:pt>
                <c:pt idx="159">
                  <c:v>3.5</c:v>
                </c:pt>
                <c:pt idx="160">
                  <c:v>2.75</c:v>
                </c:pt>
                <c:pt idx="161">
                  <c:v>3.25</c:v>
                </c:pt>
                <c:pt idx="162">
                  <c:v>2.87</c:v>
                </c:pt>
                <c:pt idx="163">
                  <c:v>2.5</c:v>
                </c:pt>
                <c:pt idx="164">
                  <c:v>2.87</c:v>
                </c:pt>
                <c:pt idx="165">
                  <c:v>3.87</c:v>
                </c:pt>
                <c:pt idx="166">
                  <c:v>4.12</c:v>
                </c:pt>
                <c:pt idx="167">
                  <c:v>3.25</c:v>
                </c:pt>
                <c:pt idx="168">
                  <c:v>2.75</c:v>
                </c:pt>
                <c:pt idx="169">
                  <c:v>3.37</c:v>
                </c:pt>
                <c:pt idx="170">
                  <c:v>3.5</c:v>
                </c:pt>
                <c:pt idx="171">
                  <c:v>3.25</c:v>
                </c:pt>
                <c:pt idx="172">
                  <c:v>2.87</c:v>
                </c:pt>
                <c:pt idx="173">
                  <c:v>3.12</c:v>
                </c:pt>
                <c:pt idx="174">
                  <c:v>3.12</c:v>
                </c:pt>
                <c:pt idx="175">
                  <c:v>2.5</c:v>
                </c:pt>
                <c:pt idx="176">
                  <c:v>3.87</c:v>
                </c:pt>
                <c:pt idx="177">
                  <c:v>3.25</c:v>
                </c:pt>
                <c:pt idx="178">
                  <c:v>3.87</c:v>
                </c:pt>
                <c:pt idx="179">
                  <c:v>3.62</c:v>
                </c:pt>
                <c:pt idx="180">
                  <c:v>3</c:v>
                </c:pt>
                <c:pt idx="181">
                  <c:v>2.5</c:v>
                </c:pt>
                <c:pt idx="182">
                  <c:v>3.12</c:v>
                </c:pt>
                <c:pt idx="183">
                  <c:v>4.37</c:v>
                </c:pt>
                <c:pt idx="184">
                  <c:v>2.99</c:v>
                </c:pt>
                <c:pt idx="185">
                  <c:v>2.99</c:v>
                </c:pt>
                <c:pt idx="186">
                  <c:v>3.99</c:v>
                </c:pt>
                <c:pt idx="187">
                  <c:v>2.99</c:v>
                </c:pt>
                <c:pt idx="188">
                  <c:v>2.5</c:v>
                </c:pt>
                <c:pt idx="189">
                  <c:v>3.12</c:v>
                </c:pt>
                <c:pt idx="190">
                  <c:v>3.37</c:v>
                </c:pt>
                <c:pt idx="191">
                  <c:v>2.87</c:v>
                </c:pt>
                <c:pt idx="192">
                  <c:v>3.75</c:v>
                </c:pt>
                <c:pt idx="193">
                  <c:v>3.48</c:v>
                </c:pt>
                <c:pt idx="194">
                  <c:v>2.62</c:v>
                </c:pt>
                <c:pt idx="195">
                  <c:v>3.87</c:v>
                </c:pt>
                <c:pt idx="196">
                  <c:v>2.75</c:v>
                </c:pt>
                <c:pt idx="197">
                  <c:v>3.62</c:v>
                </c:pt>
                <c:pt idx="198">
                  <c:v>3</c:v>
                </c:pt>
                <c:pt idx="199">
                  <c:v>3.12</c:v>
                </c:pt>
                <c:pt idx="200">
                  <c:v>2.99</c:v>
                </c:pt>
                <c:pt idx="201">
                  <c:v>5</c:v>
                </c:pt>
                <c:pt idx="202">
                  <c:v>2.5</c:v>
                </c:pt>
                <c:pt idx="203">
                  <c:v>3</c:v>
                </c:pt>
                <c:pt idx="204">
                  <c:v>2.75</c:v>
                </c:pt>
                <c:pt idx="205">
                  <c:v>3</c:v>
                </c:pt>
                <c:pt idx="206">
                  <c:v>2.99</c:v>
                </c:pt>
                <c:pt idx="207">
                  <c:v>3.12</c:v>
                </c:pt>
                <c:pt idx="208">
                  <c:v>2.87</c:v>
                </c:pt>
                <c:pt idx="209">
                  <c:v>2.87</c:v>
                </c:pt>
                <c:pt idx="210">
                  <c:v>3.12</c:v>
                </c:pt>
                <c:pt idx="211">
                  <c:v>2.75</c:v>
                </c:pt>
                <c:pt idx="212">
                  <c:v>3.12</c:v>
                </c:pt>
                <c:pt idx="213">
                  <c:v>3</c:v>
                </c:pt>
                <c:pt idx="214">
                  <c:v>2.5</c:v>
                </c:pt>
                <c:pt idx="215">
                  <c:v>2.87</c:v>
                </c:pt>
                <c:pt idx="216">
                  <c:v>3.87</c:v>
                </c:pt>
                <c:pt idx="217">
                  <c:v>2.87</c:v>
                </c:pt>
                <c:pt idx="218">
                  <c:v>2.99</c:v>
                </c:pt>
                <c:pt idx="219">
                  <c:v>2.87</c:v>
                </c:pt>
                <c:pt idx="220">
                  <c:v>2.99</c:v>
                </c:pt>
                <c:pt idx="221">
                  <c:v>2.5</c:v>
                </c:pt>
                <c:pt idx="222">
                  <c:v>2.87</c:v>
                </c:pt>
                <c:pt idx="223">
                  <c:v>3.22</c:v>
                </c:pt>
                <c:pt idx="224">
                  <c:v>2.85</c:v>
                </c:pt>
                <c:pt idx="225">
                  <c:v>2.62</c:v>
                </c:pt>
                <c:pt idx="226">
                  <c:v>3.37</c:v>
                </c:pt>
                <c:pt idx="227">
                  <c:v>3.62</c:v>
                </c:pt>
                <c:pt idx="228">
                  <c:v>3.5</c:v>
                </c:pt>
                <c:pt idx="229">
                  <c:v>3.62</c:v>
                </c:pt>
                <c:pt idx="230">
                  <c:v>2.75</c:v>
                </c:pt>
                <c:pt idx="231">
                  <c:v>2.5</c:v>
                </c:pt>
                <c:pt idx="232">
                  <c:v>2.5</c:v>
                </c:pt>
                <c:pt idx="233">
                  <c:v>3.75</c:v>
                </c:pt>
                <c:pt idx="234">
                  <c:v>2.75</c:v>
                </c:pt>
                <c:pt idx="235">
                  <c:v>2.62</c:v>
                </c:pt>
                <c:pt idx="236">
                  <c:v>2.87</c:v>
                </c:pt>
                <c:pt idx="237">
                  <c:v>2.62</c:v>
                </c:pt>
                <c:pt idx="238">
                  <c:v>2.99</c:v>
                </c:pt>
                <c:pt idx="239">
                  <c:v>3.99</c:v>
                </c:pt>
                <c:pt idx="240">
                  <c:v>3.62</c:v>
                </c:pt>
                <c:pt idx="241">
                  <c:v>2.99</c:v>
                </c:pt>
                <c:pt idx="242">
                  <c:v>2.62</c:v>
                </c:pt>
                <c:pt idx="243">
                  <c:v>3</c:v>
                </c:pt>
                <c:pt idx="244">
                  <c:v>2.87</c:v>
                </c:pt>
                <c:pt idx="245">
                  <c:v>2.99</c:v>
                </c:pt>
                <c:pt idx="246">
                  <c:v>3.12</c:v>
                </c:pt>
                <c:pt idx="247">
                  <c:v>2.62</c:v>
                </c:pt>
                <c:pt idx="248">
                  <c:v>2.62</c:v>
                </c:pt>
                <c:pt idx="249">
                  <c:v>2.75</c:v>
                </c:pt>
                <c:pt idx="250">
                  <c:v>3.37</c:v>
                </c:pt>
                <c:pt idx="251">
                  <c:v>3.56</c:v>
                </c:pt>
                <c:pt idx="252">
                  <c:v>3.62</c:v>
                </c:pt>
                <c:pt idx="253">
                  <c:v>3.12</c:v>
                </c:pt>
                <c:pt idx="254">
                  <c:v>3</c:v>
                </c:pt>
                <c:pt idx="255">
                  <c:v>2.5</c:v>
                </c:pt>
                <c:pt idx="256">
                  <c:v>2.87</c:v>
                </c:pt>
                <c:pt idx="257">
                  <c:v>3.37</c:v>
                </c:pt>
                <c:pt idx="258">
                  <c:v>3</c:v>
                </c:pt>
                <c:pt idx="259">
                  <c:v>3.37</c:v>
                </c:pt>
                <c:pt idx="260">
                  <c:v>4.87</c:v>
                </c:pt>
                <c:pt idx="261">
                  <c:v>3</c:v>
                </c:pt>
                <c:pt idx="262">
                  <c:v>3.12</c:v>
                </c:pt>
                <c:pt idx="263">
                  <c:v>4.12</c:v>
                </c:pt>
                <c:pt idx="264">
                  <c:v>3</c:v>
                </c:pt>
                <c:pt idx="265">
                  <c:v>3.12</c:v>
                </c:pt>
                <c:pt idx="266">
                  <c:v>4.37</c:v>
                </c:pt>
                <c:pt idx="267">
                  <c:v>2.87</c:v>
                </c:pt>
                <c:pt idx="268">
                  <c:v>3.37</c:v>
                </c:pt>
                <c:pt idx="269">
                  <c:v>3.37</c:v>
                </c:pt>
                <c:pt idx="270">
                  <c:v>1.99</c:v>
                </c:pt>
                <c:pt idx="271">
                  <c:v>3.12</c:v>
                </c:pt>
                <c:pt idx="272">
                  <c:v>3.87</c:v>
                </c:pt>
                <c:pt idx="273">
                  <c:v>2.75</c:v>
                </c:pt>
                <c:pt idx="274">
                  <c:v>3.12</c:v>
                </c:pt>
                <c:pt idx="275">
                  <c:v>3.62</c:v>
                </c:pt>
                <c:pt idx="276">
                  <c:v>2.75</c:v>
                </c:pt>
                <c:pt idx="277">
                  <c:v>2.87</c:v>
                </c:pt>
                <c:pt idx="278">
                  <c:v>4.37</c:v>
                </c:pt>
                <c:pt idx="279">
                  <c:v>2.87</c:v>
                </c:pt>
                <c:pt idx="280">
                  <c:v>3.87</c:v>
                </c:pt>
                <c:pt idx="281">
                  <c:v>3.37</c:v>
                </c:pt>
                <c:pt idx="282">
                  <c:v>3.62</c:v>
                </c:pt>
                <c:pt idx="283">
                  <c:v>3.12</c:v>
                </c:pt>
                <c:pt idx="284">
                  <c:v>3.87</c:v>
                </c:pt>
                <c:pt idx="285">
                  <c:v>2.87</c:v>
                </c:pt>
                <c:pt idx="286">
                  <c:v>2.87</c:v>
                </c:pt>
                <c:pt idx="287">
                  <c:v>3.37</c:v>
                </c:pt>
                <c:pt idx="288">
                  <c:v>3.62</c:v>
                </c:pt>
                <c:pt idx="289">
                  <c:v>3.25</c:v>
                </c:pt>
                <c:pt idx="290">
                  <c:v>2.75</c:v>
                </c:pt>
                <c:pt idx="291">
                  <c:v>3.25</c:v>
                </c:pt>
                <c:pt idx="292">
                  <c:v>3.25</c:v>
                </c:pt>
                <c:pt idx="293">
                  <c:v>4.62</c:v>
                </c:pt>
                <c:pt idx="294">
                  <c:v>2.99</c:v>
                </c:pt>
                <c:pt idx="295">
                  <c:v>3.5</c:v>
                </c:pt>
                <c:pt idx="296">
                  <c:v>3.75</c:v>
                </c:pt>
                <c:pt idx="297">
                  <c:v>3.37</c:v>
                </c:pt>
                <c:pt idx="298">
                  <c:v>2.62</c:v>
                </c:pt>
                <c:pt idx="299">
                  <c:v>2.87</c:v>
                </c:pt>
                <c:pt idx="300">
                  <c:v>3.25</c:v>
                </c:pt>
                <c:pt idx="301">
                  <c:v>3.5</c:v>
                </c:pt>
                <c:pt idx="302">
                  <c:v>2.75</c:v>
                </c:pt>
                <c:pt idx="303">
                  <c:v>2.75</c:v>
                </c:pt>
                <c:pt idx="304">
                  <c:v>2.62</c:v>
                </c:pt>
                <c:pt idx="305">
                  <c:v>3.75</c:v>
                </c:pt>
                <c:pt idx="306">
                  <c:v>3</c:v>
                </c:pt>
                <c:pt idx="307">
                  <c:v>3.99</c:v>
                </c:pt>
                <c:pt idx="308">
                  <c:v>3.25</c:v>
                </c:pt>
                <c:pt idx="309">
                  <c:v>4.12</c:v>
                </c:pt>
                <c:pt idx="310">
                  <c:v>3.87</c:v>
                </c:pt>
                <c:pt idx="311">
                  <c:v>3.62</c:v>
                </c:pt>
                <c:pt idx="312">
                  <c:v>2.87</c:v>
                </c:pt>
                <c:pt idx="313">
                  <c:v>4.25</c:v>
                </c:pt>
                <c:pt idx="314">
                  <c:v>2.75</c:v>
                </c:pt>
                <c:pt idx="315">
                  <c:v>2.99</c:v>
                </c:pt>
                <c:pt idx="316">
                  <c:v>6</c:v>
                </c:pt>
                <c:pt idx="317">
                  <c:v>3.5</c:v>
                </c:pt>
                <c:pt idx="318">
                  <c:v>2.87</c:v>
                </c:pt>
                <c:pt idx="319">
                  <c:v>3.75</c:v>
                </c:pt>
                <c:pt idx="320">
                  <c:v>2.37</c:v>
                </c:pt>
                <c:pt idx="321">
                  <c:v>2.75</c:v>
                </c:pt>
                <c:pt idx="322">
                  <c:v>3.25</c:v>
                </c:pt>
                <c:pt idx="323">
                  <c:v>2.62</c:v>
                </c:pt>
                <c:pt idx="324">
                  <c:v>3.5</c:v>
                </c:pt>
                <c:pt idx="325">
                  <c:v>3.5</c:v>
                </c:pt>
                <c:pt idx="326">
                  <c:v>2.87</c:v>
                </c:pt>
                <c:pt idx="327">
                  <c:v>2.62</c:v>
                </c:pt>
                <c:pt idx="328">
                  <c:v>3.87</c:v>
                </c:pt>
                <c:pt idx="329">
                  <c:v>3.12</c:v>
                </c:pt>
                <c:pt idx="330">
                  <c:v>2.62</c:v>
                </c:pt>
                <c:pt idx="331">
                  <c:v>3.37</c:v>
                </c:pt>
                <c:pt idx="332">
                  <c:v>3.5</c:v>
                </c:pt>
                <c:pt idx="333">
                  <c:v>3.25</c:v>
                </c:pt>
                <c:pt idx="334">
                  <c:v>2.5</c:v>
                </c:pt>
                <c:pt idx="335">
                  <c:v>2.75</c:v>
                </c:pt>
                <c:pt idx="336">
                  <c:v>2.87</c:v>
                </c:pt>
                <c:pt idx="337">
                  <c:v>3.25</c:v>
                </c:pt>
                <c:pt idx="338">
                  <c:v>3.25</c:v>
                </c:pt>
                <c:pt idx="339">
                  <c:v>3.25</c:v>
                </c:pt>
                <c:pt idx="340">
                  <c:v>3.37</c:v>
                </c:pt>
                <c:pt idx="341">
                  <c:v>3.25</c:v>
                </c:pt>
                <c:pt idx="342">
                  <c:v>3.25</c:v>
                </c:pt>
                <c:pt idx="343">
                  <c:v>3.37</c:v>
                </c:pt>
                <c:pt idx="344">
                  <c:v>3.99</c:v>
                </c:pt>
                <c:pt idx="345">
                  <c:v>3.27</c:v>
                </c:pt>
                <c:pt idx="346">
                  <c:v>2.87</c:v>
                </c:pt>
                <c:pt idx="347">
                  <c:v>3.37</c:v>
                </c:pt>
                <c:pt idx="348">
                  <c:v>4.87</c:v>
                </c:pt>
                <c:pt idx="349">
                  <c:v>2.87</c:v>
                </c:pt>
                <c:pt idx="350">
                  <c:v>3.25</c:v>
                </c:pt>
                <c:pt idx="351">
                  <c:v>3.37</c:v>
                </c:pt>
                <c:pt idx="352">
                  <c:v>3</c:v>
                </c:pt>
                <c:pt idx="353">
                  <c:v>2.87</c:v>
                </c:pt>
                <c:pt idx="354">
                  <c:v>2.62</c:v>
                </c:pt>
                <c:pt idx="355">
                  <c:v>3.62</c:v>
                </c:pt>
                <c:pt idx="356">
                  <c:v>4.12</c:v>
                </c:pt>
                <c:pt idx="357">
                  <c:v>3.25</c:v>
                </c:pt>
                <c:pt idx="358">
                  <c:v>2.99</c:v>
                </c:pt>
                <c:pt idx="359">
                  <c:v>3.37</c:v>
                </c:pt>
                <c:pt idx="360">
                  <c:v>3.37</c:v>
                </c:pt>
                <c:pt idx="361">
                  <c:v>4.25</c:v>
                </c:pt>
                <c:pt idx="362">
                  <c:v>4.5</c:v>
                </c:pt>
                <c:pt idx="363">
                  <c:v>2.75</c:v>
                </c:pt>
                <c:pt idx="364">
                  <c:v>2.99</c:v>
                </c:pt>
                <c:pt idx="365">
                  <c:v>3.37</c:v>
                </c:pt>
                <c:pt idx="366">
                  <c:v>3.37</c:v>
                </c:pt>
                <c:pt idx="367">
                  <c:v>3.25</c:v>
                </c:pt>
                <c:pt idx="368">
                  <c:v>3</c:v>
                </c:pt>
                <c:pt idx="369">
                  <c:v>3</c:v>
                </c:pt>
                <c:pt idx="370">
                  <c:v>3</c:v>
                </c:pt>
                <c:pt idx="371">
                  <c:v>3.25</c:v>
                </c:pt>
                <c:pt idx="372">
                  <c:v>3.58</c:v>
                </c:pt>
                <c:pt idx="373">
                  <c:v>2.5</c:v>
                </c:pt>
                <c:pt idx="374">
                  <c:v>4.25</c:v>
                </c:pt>
                <c:pt idx="375">
                  <c:v>3.37</c:v>
                </c:pt>
                <c:pt idx="376">
                  <c:v>2.62</c:v>
                </c:pt>
                <c:pt idx="377">
                  <c:v>3.25</c:v>
                </c:pt>
                <c:pt idx="378">
                  <c:v>2.99</c:v>
                </c:pt>
                <c:pt idx="379">
                  <c:v>2.5</c:v>
                </c:pt>
                <c:pt idx="380">
                  <c:v>3.37</c:v>
                </c:pt>
                <c:pt idx="381">
                  <c:v>3.5</c:v>
                </c:pt>
                <c:pt idx="382">
                  <c:v>3</c:v>
                </c:pt>
                <c:pt idx="383">
                  <c:v>3.12</c:v>
                </c:pt>
                <c:pt idx="384">
                  <c:v>3.62</c:v>
                </c:pt>
                <c:pt idx="385">
                  <c:v>2.87</c:v>
                </c:pt>
                <c:pt idx="386">
                  <c:v>3.25</c:v>
                </c:pt>
                <c:pt idx="387">
                  <c:v>3.5</c:v>
                </c:pt>
                <c:pt idx="388">
                  <c:v>2.62</c:v>
                </c:pt>
                <c:pt idx="389">
                  <c:v>3.5</c:v>
                </c:pt>
                <c:pt idx="390">
                  <c:v>3</c:v>
                </c:pt>
                <c:pt idx="391">
                  <c:v>3.37</c:v>
                </c:pt>
                <c:pt idx="392">
                  <c:v>3.87</c:v>
                </c:pt>
                <c:pt idx="393">
                  <c:v>3.12</c:v>
                </c:pt>
                <c:pt idx="394">
                  <c:v>2.75</c:v>
                </c:pt>
                <c:pt idx="395">
                  <c:v>3.5</c:v>
                </c:pt>
                <c:pt idx="396">
                  <c:v>3.25</c:v>
                </c:pt>
                <c:pt idx="397">
                  <c:v>2.4900000000000002</c:v>
                </c:pt>
                <c:pt idx="398">
                  <c:v>4</c:v>
                </c:pt>
                <c:pt idx="399">
                  <c:v>2.75</c:v>
                </c:pt>
                <c:pt idx="400">
                  <c:v>2.99</c:v>
                </c:pt>
                <c:pt idx="401">
                  <c:v>2.75</c:v>
                </c:pt>
                <c:pt idx="402">
                  <c:v>3.37</c:v>
                </c:pt>
                <c:pt idx="403">
                  <c:v>3.5</c:v>
                </c:pt>
                <c:pt idx="404">
                  <c:v>3.87</c:v>
                </c:pt>
                <c:pt idx="405">
                  <c:v>3.25</c:v>
                </c:pt>
                <c:pt idx="406">
                  <c:v>2.87</c:v>
                </c:pt>
                <c:pt idx="407">
                  <c:v>3.37</c:v>
                </c:pt>
                <c:pt idx="408">
                  <c:v>4.12</c:v>
                </c:pt>
                <c:pt idx="409">
                  <c:v>3.25</c:v>
                </c:pt>
                <c:pt idx="410">
                  <c:v>2.99</c:v>
                </c:pt>
                <c:pt idx="411">
                  <c:v>3.87</c:v>
                </c:pt>
                <c:pt idx="412">
                  <c:v>3</c:v>
                </c:pt>
                <c:pt idx="413">
                  <c:v>3.75</c:v>
                </c:pt>
                <c:pt idx="414">
                  <c:v>3.5</c:v>
                </c:pt>
                <c:pt idx="415">
                  <c:v>3.37</c:v>
                </c:pt>
                <c:pt idx="416">
                  <c:v>3.25</c:v>
                </c:pt>
                <c:pt idx="417">
                  <c:v>4.5</c:v>
                </c:pt>
                <c:pt idx="418">
                  <c:v>3.87</c:v>
                </c:pt>
                <c:pt idx="419">
                  <c:v>4</c:v>
                </c:pt>
                <c:pt idx="420">
                  <c:v>2.75</c:v>
                </c:pt>
                <c:pt idx="421">
                  <c:v>4</c:v>
                </c:pt>
                <c:pt idx="422">
                  <c:v>2.75</c:v>
                </c:pt>
                <c:pt idx="423">
                  <c:v>2.37</c:v>
                </c:pt>
                <c:pt idx="424">
                  <c:v>3.25</c:v>
                </c:pt>
                <c:pt idx="425">
                  <c:v>2.87</c:v>
                </c:pt>
                <c:pt idx="426">
                  <c:v>3.12</c:v>
                </c:pt>
                <c:pt idx="427">
                  <c:v>3.87</c:v>
                </c:pt>
                <c:pt idx="428">
                  <c:v>2.87</c:v>
                </c:pt>
                <c:pt idx="429">
                  <c:v>4.37</c:v>
                </c:pt>
                <c:pt idx="430">
                  <c:v>2.99</c:v>
                </c:pt>
                <c:pt idx="431">
                  <c:v>2.75</c:v>
                </c:pt>
                <c:pt idx="432">
                  <c:v>3.99</c:v>
                </c:pt>
                <c:pt idx="433">
                  <c:v>2.99</c:v>
                </c:pt>
                <c:pt idx="434">
                  <c:v>4.12</c:v>
                </c:pt>
                <c:pt idx="435">
                  <c:v>3.25</c:v>
                </c:pt>
                <c:pt idx="436">
                  <c:v>3</c:v>
                </c:pt>
                <c:pt idx="437">
                  <c:v>3</c:v>
                </c:pt>
                <c:pt idx="438">
                  <c:v>2.62</c:v>
                </c:pt>
                <c:pt idx="439">
                  <c:v>3.62</c:v>
                </c:pt>
                <c:pt idx="440">
                  <c:v>2.75</c:v>
                </c:pt>
                <c:pt idx="441">
                  <c:v>5.12</c:v>
                </c:pt>
                <c:pt idx="442">
                  <c:v>2.99</c:v>
                </c:pt>
                <c:pt idx="443">
                  <c:v>3</c:v>
                </c:pt>
                <c:pt idx="444">
                  <c:v>2.25</c:v>
                </c:pt>
                <c:pt idx="445">
                  <c:v>3.37</c:v>
                </c:pt>
                <c:pt idx="446">
                  <c:v>3.12</c:v>
                </c:pt>
                <c:pt idx="447">
                  <c:v>4.62</c:v>
                </c:pt>
                <c:pt idx="448">
                  <c:v>3.87</c:v>
                </c:pt>
                <c:pt idx="449">
                  <c:v>3.12</c:v>
                </c:pt>
                <c:pt idx="450">
                  <c:v>2.87</c:v>
                </c:pt>
                <c:pt idx="451">
                  <c:v>3.25</c:v>
                </c:pt>
                <c:pt idx="452">
                  <c:v>4.12</c:v>
                </c:pt>
                <c:pt idx="453">
                  <c:v>2.5</c:v>
                </c:pt>
                <c:pt idx="454">
                  <c:v>5</c:v>
                </c:pt>
                <c:pt idx="455">
                  <c:v>3.37</c:v>
                </c:pt>
                <c:pt idx="456">
                  <c:v>2.87</c:v>
                </c:pt>
                <c:pt idx="457">
                  <c:v>3.87</c:v>
                </c:pt>
                <c:pt idx="458">
                  <c:v>2.75</c:v>
                </c:pt>
                <c:pt idx="459">
                  <c:v>4.75</c:v>
                </c:pt>
                <c:pt idx="460">
                  <c:v>2.87</c:v>
                </c:pt>
                <c:pt idx="461">
                  <c:v>3.37</c:v>
                </c:pt>
                <c:pt idx="462">
                  <c:v>4.5</c:v>
                </c:pt>
                <c:pt idx="463">
                  <c:v>3.12</c:v>
                </c:pt>
                <c:pt idx="464">
                  <c:v>2.62</c:v>
                </c:pt>
                <c:pt idx="465">
                  <c:v>2.4900000000000002</c:v>
                </c:pt>
                <c:pt idx="466">
                  <c:v>3.75</c:v>
                </c:pt>
                <c:pt idx="467">
                  <c:v>3.37</c:v>
                </c:pt>
                <c:pt idx="468">
                  <c:v>3.12</c:v>
                </c:pt>
                <c:pt idx="469">
                  <c:v>3.25</c:v>
                </c:pt>
                <c:pt idx="470">
                  <c:v>3.37</c:v>
                </c:pt>
                <c:pt idx="471">
                  <c:v>2.87</c:v>
                </c:pt>
                <c:pt idx="472">
                  <c:v>3.99</c:v>
                </c:pt>
                <c:pt idx="473">
                  <c:v>3.37</c:v>
                </c:pt>
                <c:pt idx="474">
                  <c:v>3.25</c:v>
                </c:pt>
                <c:pt idx="475">
                  <c:v>3.37</c:v>
                </c:pt>
                <c:pt idx="476">
                  <c:v>2.62</c:v>
                </c:pt>
                <c:pt idx="477">
                  <c:v>2.75</c:v>
                </c:pt>
                <c:pt idx="478">
                  <c:v>3</c:v>
                </c:pt>
                <c:pt idx="479">
                  <c:v>3.99</c:v>
                </c:pt>
                <c:pt idx="480">
                  <c:v>4.75</c:v>
                </c:pt>
                <c:pt idx="481">
                  <c:v>2.75</c:v>
                </c:pt>
                <c:pt idx="482">
                  <c:v>3.25</c:v>
                </c:pt>
                <c:pt idx="483">
                  <c:v>2.62</c:v>
                </c:pt>
                <c:pt idx="484">
                  <c:v>2.87</c:v>
                </c:pt>
                <c:pt idx="485">
                  <c:v>4.37</c:v>
                </c:pt>
                <c:pt idx="486">
                  <c:v>2.75</c:v>
                </c:pt>
                <c:pt idx="487">
                  <c:v>3</c:v>
                </c:pt>
                <c:pt idx="488">
                  <c:v>3.25</c:v>
                </c:pt>
                <c:pt idx="489">
                  <c:v>3.37</c:v>
                </c:pt>
                <c:pt idx="490">
                  <c:v>2.69</c:v>
                </c:pt>
                <c:pt idx="491">
                  <c:v>2.62</c:v>
                </c:pt>
                <c:pt idx="492">
                  <c:v>2.5</c:v>
                </c:pt>
                <c:pt idx="493">
                  <c:v>2.75</c:v>
                </c:pt>
                <c:pt idx="494">
                  <c:v>3.5</c:v>
                </c:pt>
                <c:pt idx="495">
                  <c:v>2.62</c:v>
                </c:pt>
                <c:pt idx="496">
                  <c:v>3</c:v>
                </c:pt>
                <c:pt idx="497">
                  <c:v>2.87</c:v>
                </c:pt>
                <c:pt idx="498">
                  <c:v>3.62</c:v>
                </c:pt>
                <c:pt idx="499">
                  <c:v>3.5</c:v>
                </c:pt>
              </c:numCache>
            </c:numRef>
          </c:yVal>
          <c:smooth val="0"/>
          <c:extLst>
            <c:ext xmlns:c16="http://schemas.microsoft.com/office/drawing/2014/chart" uri="{C3380CC4-5D6E-409C-BE32-E72D297353CC}">
              <c16:uniqueId val="{00000001-329D-4D97-ADBB-6368D2892A6A}"/>
            </c:ext>
          </c:extLst>
        </c:ser>
        <c:dLbls>
          <c:showLegendKey val="0"/>
          <c:showVal val="0"/>
          <c:showCatName val="0"/>
          <c:showSerName val="0"/>
          <c:showPercent val="0"/>
          <c:showBubbleSize val="0"/>
        </c:dLbls>
        <c:axId val="338722672"/>
        <c:axId val="175819888"/>
      </c:scatterChart>
      <c:valAx>
        <c:axId val="3387226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819888"/>
        <c:crosses val="autoZero"/>
        <c:crossBetween val="midCat"/>
      </c:valAx>
      <c:valAx>
        <c:axId val="175819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87226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Home Value vs Interest</a:t>
            </a:r>
            <a:r>
              <a:rPr lang="en-US" baseline="0"/>
              <a:t> Rates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Sheet4!$C$1</c:f>
              <c:strCache>
                <c:ptCount val="1"/>
                <c:pt idx="0">
                  <c:v>Mortgage Interest Rate</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Sheet4!$B$2:$B$501</c:f>
              <c:numCache>
                <c:formatCode>General</c:formatCode>
                <c:ptCount val="500"/>
                <c:pt idx="0">
                  <c:v>385000</c:v>
                </c:pt>
                <c:pt idx="1">
                  <c:v>535000</c:v>
                </c:pt>
                <c:pt idx="2">
                  <c:v>375000</c:v>
                </c:pt>
                <c:pt idx="3">
                  <c:v>665000</c:v>
                </c:pt>
                <c:pt idx="4">
                  <c:v>405000</c:v>
                </c:pt>
                <c:pt idx="5">
                  <c:v>905000</c:v>
                </c:pt>
                <c:pt idx="6">
                  <c:v>475000</c:v>
                </c:pt>
                <c:pt idx="7">
                  <c:v>265000</c:v>
                </c:pt>
                <c:pt idx="8">
                  <c:v>455000</c:v>
                </c:pt>
                <c:pt idx="9">
                  <c:v>535000</c:v>
                </c:pt>
                <c:pt idx="10">
                  <c:v>395000</c:v>
                </c:pt>
                <c:pt idx="11">
                  <c:v>465000</c:v>
                </c:pt>
                <c:pt idx="12">
                  <c:v>755000</c:v>
                </c:pt>
                <c:pt idx="13">
                  <c:v>545000</c:v>
                </c:pt>
                <c:pt idx="14">
                  <c:v>955000</c:v>
                </c:pt>
                <c:pt idx="15">
                  <c:v>385000</c:v>
                </c:pt>
                <c:pt idx="16">
                  <c:v>625000</c:v>
                </c:pt>
                <c:pt idx="17">
                  <c:v>255000</c:v>
                </c:pt>
                <c:pt idx="18">
                  <c:v>595000</c:v>
                </c:pt>
                <c:pt idx="19">
                  <c:v>755000</c:v>
                </c:pt>
                <c:pt idx="20">
                  <c:v>215000</c:v>
                </c:pt>
                <c:pt idx="21">
                  <c:v>305000</c:v>
                </c:pt>
                <c:pt idx="22">
                  <c:v>565000</c:v>
                </c:pt>
                <c:pt idx="23">
                  <c:v>665000</c:v>
                </c:pt>
                <c:pt idx="24">
                  <c:v>555000</c:v>
                </c:pt>
                <c:pt idx="25">
                  <c:v>295000</c:v>
                </c:pt>
                <c:pt idx="26">
                  <c:v>165000</c:v>
                </c:pt>
                <c:pt idx="27">
                  <c:v>405000</c:v>
                </c:pt>
                <c:pt idx="28">
                  <c:v>305000</c:v>
                </c:pt>
                <c:pt idx="29">
                  <c:v>715000</c:v>
                </c:pt>
                <c:pt idx="30">
                  <c:v>315000</c:v>
                </c:pt>
                <c:pt idx="31">
                  <c:v>375000</c:v>
                </c:pt>
                <c:pt idx="32">
                  <c:v>305000</c:v>
                </c:pt>
                <c:pt idx="33">
                  <c:v>405000</c:v>
                </c:pt>
                <c:pt idx="34">
                  <c:v>575000</c:v>
                </c:pt>
                <c:pt idx="35">
                  <c:v>195000</c:v>
                </c:pt>
                <c:pt idx="36">
                  <c:v>445000</c:v>
                </c:pt>
                <c:pt idx="37">
                  <c:v>285000</c:v>
                </c:pt>
                <c:pt idx="38">
                  <c:v>405000</c:v>
                </c:pt>
                <c:pt idx="39">
                  <c:v>675000</c:v>
                </c:pt>
                <c:pt idx="40">
                  <c:v>345000</c:v>
                </c:pt>
                <c:pt idx="41">
                  <c:v>575000</c:v>
                </c:pt>
                <c:pt idx="42">
                  <c:v>595000</c:v>
                </c:pt>
                <c:pt idx="43">
                  <c:v>375000</c:v>
                </c:pt>
                <c:pt idx="44">
                  <c:v>195000</c:v>
                </c:pt>
                <c:pt idx="45">
                  <c:v>305000</c:v>
                </c:pt>
                <c:pt idx="46">
                  <c:v>475000</c:v>
                </c:pt>
                <c:pt idx="47">
                  <c:v>255000</c:v>
                </c:pt>
                <c:pt idx="48">
                  <c:v>305000</c:v>
                </c:pt>
                <c:pt idx="49">
                  <c:v>335000</c:v>
                </c:pt>
                <c:pt idx="50">
                  <c:v>345000</c:v>
                </c:pt>
                <c:pt idx="51">
                  <c:v>365000</c:v>
                </c:pt>
                <c:pt idx="52">
                  <c:v>355000</c:v>
                </c:pt>
                <c:pt idx="53">
                  <c:v>145000</c:v>
                </c:pt>
                <c:pt idx="54">
                  <c:v>515000</c:v>
                </c:pt>
                <c:pt idx="55">
                  <c:v>455000</c:v>
                </c:pt>
                <c:pt idx="56">
                  <c:v>305000</c:v>
                </c:pt>
                <c:pt idx="57">
                  <c:v>535000</c:v>
                </c:pt>
                <c:pt idx="58">
                  <c:v>375000</c:v>
                </c:pt>
                <c:pt idx="59">
                  <c:v>175000</c:v>
                </c:pt>
                <c:pt idx="60">
                  <c:v>235000</c:v>
                </c:pt>
                <c:pt idx="61">
                  <c:v>335000</c:v>
                </c:pt>
                <c:pt idx="62">
                  <c:v>965000</c:v>
                </c:pt>
                <c:pt idx="63">
                  <c:v>595000</c:v>
                </c:pt>
                <c:pt idx="64">
                  <c:v>225000</c:v>
                </c:pt>
                <c:pt idx="65">
                  <c:v>395000</c:v>
                </c:pt>
                <c:pt idx="66">
                  <c:v>345000</c:v>
                </c:pt>
                <c:pt idx="67">
                  <c:v>635000</c:v>
                </c:pt>
                <c:pt idx="68">
                  <c:v>365000</c:v>
                </c:pt>
                <c:pt idx="69">
                  <c:v>385000</c:v>
                </c:pt>
                <c:pt idx="70">
                  <c:v>835000</c:v>
                </c:pt>
                <c:pt idx="71">
                  <c:v>275000</c:v>
                </c:pt>
                <c:pt idx="72">
                  <c:v>865000</c:v>
                </c:pt>
                <c:pt idx="73">
                  <c:v>705000</c:v>
                </c:pt>
                <c:pt idx="74">
                  <c:v>505000</c:v>
                </c:pt>
                <c:pt idx="75">
                  <c:v>395000</c:v>
                </c:pt>
                <c:pt idx="76">
                  <c:v>835000</c:v>
                </c:pt>
                <c:pt idx="77">
                  <c:v>385000</c:v>
                </c:pt>
                <c:pt idx="78">
                  <c:v>955000</c:v>
                </c:pt>
                <c:pt idx="79">
                  <c:v>355000</c:v>
                </c:pt>
                <c:pt idx="80">
                  <c:v>485000</c:v>
                </c:pt>
                <c:pt idx="81">
                  <c:v>275000</c:v>
                </c:pt>
                <c:pt idx="82">
                  <c:v>275000</c:v>
                </c:pt>
                <c:pt idx="83">
                  <c:v>315000</c:v>
                </c:pt>
                <c:pt idx="84">
                  <c:v>995000</c:v>
                </c:pt>
                <c:pt idx="85">
                  <c:v>335000</c:v>
                </c:pt>
                <c:pt idx="86">
                  <c:v>295000</c:v>
                </c:pt>
                <c:pt idx="87">
                  <c:v>375000</c:v>
                </c:pt>
                <c:pt idx="88">
                  <c:v>475000</c:v>
                </c:pt>
                <c:pt idx="89">
                  <c:v>755000</c:v>
                </c:pt>
                <c:pt idx="90">
                  <c:v>445000</c:v>
                </c:pt>
                <c:pt idx="91">
                  <c:v>435000</c:v>
                </c:pt>
                <c:pt idx="92">
                  <c:v>425000</c:v>
                </c:pt>
                <c:pt idx="93">
                  <c:v>445000</c:v>
                </c:pt>
                <c:pt idx="94">
                  <c:v>355000</c:v>
                </c:pt>
                <c:pt idx="95">
                  <c:v>505000</c:v>
                </c:pt>
                <c:pt idx="96">
                  <c:v>135000</c:v>
                </c:pt>
                <c:pt idx="97">
                  <c:v>295000</c:v>
                </c:pt>
                <c:pt idx="98">
                  <c:v>255000</c:v>
                </c:pt>
                <c:pt idx="99">
                  <c:v>155000</c:v>
                </c:pt>
                <c:pt idx="100">
                  <c:v>305000</c:v>
                </c:pt>
                <c:pt idx="101">
                  <c:v>285000</c:v>
                </c:pt>
                <c:pt idx="102">
                  <c:v>995000</c:v>
                </c:pt>
                <c:pt idx="103">
                  <c:v>505000</c:v>
                </c:pt>
                <c:pt idx="104">
                  <c:v>95000</c:v>
                </c:pt>
                <c:pt idx="105">
                  <c:v>235000</c:v>
                </c:pt>
                <c:pt idx="106">
                  <c:v>295000</c:v>
                </c:pt>
                <c:pt idx="107">
                  <c:v>505000</c:v>
                </c:pt>
                <c:pt idx="108">
                  <c:v>405000</c:v>
                </c:pt>
                <c:pt idx="109">
                  <c:v>415000</c:v>
                </c:pt>
                <c:pt idx="110">
                  <c:v>285000</c:v>
                </c:pt>
                <c:pt idx="111">
                  <c:v>335000</c:v>
                </c:pt>
                <c:pt idx="112">
                  <c:v>305000</c:v>
                </c:pt>
                <c:pt idx="113">
                  <c:v>635000</c:v>
                </c:pt>
                <c:pt idx="114">
                  <c:v>1465000</c:v>
                </c:pt>
                <c:pt idx="115">
                  <c:v>395000</c:v>
                </c:pt>
                <c:pt idx="116">
                  <c:v>525000</c:v>
                </c:pt>
                <c:pt idx="117">
                  <c:v>655000</c:v>
                </c:pt>
                <c:pt idx="118">
                  <c:v>225000</c:v>
                </c:pt>
                <c:pt idx="119">
                  <c:v>265000</c:v>
                </c:pt>
                <c:pt idx="120">
                  <c:v>575000</c:v>
                </c:pt>
                <c:pt idx="121">
                  <c:v>415000</c:v>
                </c:pt>
                <c:pt idx="122">
                  <c:v>715000</c:v>
                </c:pt>
                <c:pt idx="123">
                  <c:v>255000</c:v>
                </c:pt>
                <c:pt idx="124">
                  <c:v>205000</c:v>
                </c:pt>
                <c:pt idx="125">
                  <c:v>305000</c:v>
                </c:pt>
                <c:pt idx="126">
                  <c:v>325000</c:v>
                </c:pt>
                <c:pt idx="127">
                  <c:v>425000</c:v>
                </c:pt>
                <c:pt idx="128">
                  <c:v>445000</c:v>
                </c:pt>
                <c:pt idx="129">
                  <c:v>115000</c:v>
                </c:pt>
                <c:pt idx="130">
                  <c:v>635000</c:v>
                </c:pt>
                <c:pt idx="131">
                  <c:v>1105000</c:v>
                </c:pt>
                <c:pt idx="132">
                  <c:v>495000</c:v>
                </c:pt>
                <c:pt idx="133">
                  <c:v>325000</c:v>
                </c:pt>
                <c:pt idx="134">
                  <c:v>145000</c:v>
                </c:pt>
                <c:pt idx="135">
                  <c:v>545000</c:v>
                </c:pt>
                <c:pt idx="136">
                  <c:v>275000</c:v>
                </c:pt>
                <c:pt idx="137">
                  <c:v>405000</c:v>
                </c:pt>
                <c:pt idx="138">
                  <c:v>185000</c:v>
                </c:pt>
                <c:pt idx="139">
                  <c:v>505000</c:v>
                </c:pt>
                <c:pt idx="140">
                  <c:v>715000</c:v>
                </c:pt>
                <c:pt idx="141">
                  <c:v>705000</c:v>
                </c:pt>
                <c:pt idx="142">
                  <c:v>605000</c:v>
                </c:pt>
                <c:pt idx="143">
                  <c:v>485000</c:v>
                </c:pt>
                <c:pt idx="144">
                  <c:v>145000</c:v>
                </c:pt>
                <c:pt idx="145">
                  <c:v>805000</c:v>
                </c:pt>
                <c:pt idx="146">
                  <c:v>515000</c:v>
                </c:pt>
                <c:pt idx="147">
                  <c:v>775000</c:v>
                </c:pt>
                <c:pt idx="148">
                  <c:v>705000</c:v>
                </c:pt>
                <c:pt idx="149">
                  <c:v>215000</c:v>
                </c:pt>
                <c:pt idx="150">
                  <c:v>275000</c:v>
                </c:pt>
                <c:pt idx="151">
                  <c:v>675000</c:v>
                </c:pt>
                <c:pt idx="152">
                  <c:v>175000</c:v>
                </c:pt>
                <c:pt idx="153">
                  <c:v>285000</c:v>
                </c:pt>
                <c:pt idx="154">
                  <c:v>195000</c:v>
                </c:pt>
                <c:pt idx="155">
                  <c:v>285000</c:v>
                </c:pt>
                <c:pt idx="156">
                  <c:v>265000</c:v>
                </c:pt>
                <c:pt idx="157">
                  <c:v>635000</c:v>
                </c:pt>
                <c:pt idx="158">
                  <c:v>655000</c:v>
                </c:pt>
                <c:pt idx="159">
                  <c:v>615000</c:v>
                </c:pt>
                <c:pt idx="160">
                  <c:v>235000</c:v>
                </c:pt>
                <c:pt idx="161">
                  <c:v>315000</c:v>
                </c:pt>
                <c:pt idx="162">
                  <c:v>965000</c:v>
                </c:pt>
                <c:pt idx="163">
                  <c:v>1005000</c:v>
                </c:pt>
                <c:pt idx="164">
                  <c:v>385000</c:v>
                </c:pt>
                <c:pt idx="165">
                  <c:v>345000</c:v>
                </c:pt>
                <c:pt idx="166">
                  <c:v>145000</c:v>
                </c:pt>
                <c:pt idx="167">
                  <c:v>905000</c:v>
                </c:pt>
                <c:pt idx="168">
                  <c:v>235000</c:v>
                </c:pt>
                <c:pt idx="169">
                  <c:v>255000</c:v>
                </c:pt>
                <c:pt idx="170">
                  <c:v>415000</c:v>
                </c:pt>
                <c:pt idx="171">
                  <c:v>335000</c:v>
                </c:pt>
                <c:pt idx="172">
                  <c:v>375000</c:v>
                </c:pt>
                <c:pt idx="173">
                  <c:v>225000</c:v>
                </c:pt>
                <c:pt idx="174">
                  <c:v>565000</c:v>
                </c:pt>
                <c:pt idx="175">
                  <c:v>485000</c:v>
                </c:pt>
                <c:pt idx="176">
                  <c:v>315000</c:v>
                </c:pt>
                <c:pt idx="177">
                  <c:v>775000</c:v>
                </c:pt>
                <c:pt idx="178">
                  <c:v>625000</c:v>
                </c:pt>
                <c:pt idx="179">
                  <c:v>395000</c:v>
                </c:pt>
                <c:pt idx="180">
                  <c:v>705000</c:v>
                </c:pt>
                <c:pt idx="181">
                  <c:v>765000</c:v>
                </c:pt>
                <c:pt idx="182">
                  <c:v>285000</c:v>
                </c:pt>
                <c:pt idx="183">
                  <c:v>265000</c:v>
                </c:pt>
                <c:pt idx="184">
                  <c:v>325000</c:v>
                </c:pt>
                <c:pt idx="185">
                  <c:v>605000</c:v>
                </c:pt>
                <c:pt idx="186">
                  <c:v>265000</c:v>
                </c:pt>
                <c:pt idx="187">
                  <c:v>305000</c:v>
                </c:pt>
                <c:pt idx="188">
                  <c:v>555000</c:v>
                </c:pt>
                <c:pt idx="189">
                  <c:v>265000</c:v>
                </c:pt>
                <c:pt idx="190">
                  <c:v>335000</c:v>
                </c:pt>
                <c:pt idx="191">
                  <c:v>275000</c:v>
                </c:pt>
                <c:pt idx="192">
                  <c:v>585000</c:v>
                </c:pt>
                <c:pt idx="193">
                  <c:v>325000</c:v>
                </c:pt>
                <c:pt idx="194">
                  <c:v>465000</c:v>
                </c:pt>
                <c:pt idx="195">
                  <c:v>155000</c:v>
                </c:pt>
                <c:pt idx="196">
                  <c:v>505000</c:v>
                </c:pt>
                <c:pt idx="197">
                  <c:v>445000</c:v>
                </c:pt>
                <c:pt idx="198">
                  <c:v>855000</c:v>
                </c:pt>
                <c:pt idx="199">
                  <c:v>185000</c:v>
                </c:pt>
                <c:pt idx="200">
                  <c:v>615000</c:v>
                </c:pt>
                <c:pt idx="201">
                  <c:v>195000</c:v>
                </c:pt>
                <c:pt idx="202">
                  <c:v>195000</c:v>
                </c:pt>
                <c:pt idx="203">
                  <c:v>455000</c:v>
                </c:pt>
                <c:pt idx="204">
                  <c:v>195000</c:v>
                </c:pt>
                <c:pt idx="205">
                  <c:v>145000</c:v>
                </c:pt>
                <c:pt idx="206">
                  <c:v>435000</c:v>
                </c:pt>
                <c:pt idx="207">
                  <c:v>845000</c:v>
                </c:pt>
                <c:pt idx="208">
                  <c:v>265000</c:v>
                </c:pt>
                <c:pt idx="209">
                  <c:v>475000</c:v>
                </c:pt>
                <c:pt idx="210">
                  <c:v>375000</c:v>
                </c:pt>
                <c:pt idx="211">
                  <c:v>505000</c:v>
                </c:pt>
                <c:pt idx="212">
                  <c:v>435000</c:v>
                </c:pt>
                <c:pt idx="213">
                  <c:v>445000</c:v>
                </c:pt>
                <c:pt idx="214">
                  <c:v>505000</c:v>
                </c:pt>
                <c:pt idx="215">
                  <c:v>295000</c:v>
                </c:pt>
                <c:pt idx="216">
                  <c:v>985000</c:v>
                </c:pt>
                <c:pt idx="217">
                  <c:v>555000</c:v>
                </c:pt>
                <c:pt idx="218">
                  <c:v>635000</c:v>
                </c:pt>
                <c:pt idx="219">
                  <c:v>555000</c:v>
                </c:pt>
                <c:pt idx="220">
                  <c:v>255000</c:v>
                </c:pt>
                <c:pt idx="221">
                  <c:v>235000</c:v>
                </c:pt>
                <c:pt idx="222">
                  <c:v>665000</c:v>
                </c:pt>
                <c:pt idx="223">
                  <c:v>145000</c:v>
                </c:pt>
                <c:pt idx="224">
                  <c:v>165000</c:v>
                </c:pt>
                <c:pt idx="225">
                  <c:v>755000</c:v>
                </c:pt>
                <c:pt idx="226">
                  <c:v>755000</c:v>
                </c:pt>
                <c:pt idx="227">
                  <c:v>345000</c:v>
                </c:pt>
                <c:pt idx="228">
                  <c:v>725000</c:v>
                </c:pt>
                <c:pt idx="229">
                  <c:v>1005000</c:v>
                </c:pt>
                <c:pt idx="230">
                  <c:v>605000</c:v>
                </c:pt>
                <c:pt idx="231">
                  <c:v>1915000</c:v>
                </c:pt>
                <c:pt idx="232">
                  <c:v>335000</c:v>
                </c:pt>
                <c:pt idx="233">
                  <c:v>345000</c:v>
                </c:pt>
                <c:pt idx="234">
                  <c:v>535000</c:v>
                </c:pt>
                <c:pt idx="235">
                  <c:v>1425000</c:v>
                </c:pt>
                <c:pt idx="236">
                  <c:v>455000</c:v>
                </c:pt>
                <c:pt idx="237">
                  <c:v>805000</c:v>
                </c:pt>
                <c:pt idx="238">
                  <c:v>655000</c:v>
                </c:pt>
                <c:pt idx="239">
                  <c:v>585000</c:v>
                </c:pt>
                <c:pt idx="240">
                  <c:v>205000</c:v>
                </c:pt>
                <c:pt idx="241">
                  <c:v>625000</c:v>
                </c:pt>
                <c:pt idx="242">
                  <c:v>885000</c:v>
                </c:pt>
                <c:pt idx="243">
                  <c:v>305000</c:v>
                </c:pt>
                <c:pt idx="244">
                  <c:v>335000</c:v>
                </c:pt>
                <c:pt idx="245">
                  <c:v>445000</c:v>
                </c:pt>
                <c:pt idx="246">
                  <c:v>265000</c:v>
                </c:pt>
                <c:pt idx="247">
                  <c:v>435000</c:v>
                </c:pt>
                <c:pt idx="248">
                  <c:v>265000</c:v>
                </c:pt>
                <c:pt idx="249">
                  <c:v>785000</c:v>
                </c:pt>
                <c:pt idx="250">
                  <c:v>305000</c:v>
                </c:pt>
                <c:pt idx="251">
                  <c:v>365000</c:v>
                </c:pt>
                <c:pt idx="252">
                  <c:v>535000</c:v>
                </c:pt>
                <c:pt idx="253">
                  <c:v>435000</c:v>
                </c:pt>
                <c:pt idx="254">
                  <c:v>405000</c:v>
                </c:pt>
                <c:pt idx="255">
                  <c:v>355000</c:v>
                </c:pt>
                <c:pt idx="256">
                  <c:v>675000</c:v>
                </c:pt>
                <c:pt idx="257">
                  <c:v>155000</c:v>
                </c:pt>
                <c:pt idx="258">
                  <c:v>405000</c:v>
                </c:pt>
                <c:pt idx="259">
                  <c:v>255000</c:v>
                </c:pt>
                <c:pt idx="260">
                  <c:v>285000</c:v>
                </c:pt>
                <c:pt idx="261">
                  <c:v>1505000</c:v>
                </c:pt>
                <c:pt idx="262">
                  <c:v>275000</c:v>
                </c:pt>
                <c:pt idx="263">
                  <c:v>295000</c:v>
                </c:pt>
                <c:pt idx="264">
                  <c:v>725000</c:v>
                </c:pt>
                <c:pt idx="265">
                  <c:v>755000</c:v>
                </c:pt>
                <c:pt idx="266">
                  <c:v>205000</c:v>
                </c:pt>
                <c:pt idx="267">
                  <c:v>365000</c:v>
                </c:pt>
                <c:pt idx="268">
                  <c:v>315000</c:v>
                </c:pt>
                <c:pt idx="269">
                  <c:v>345000</c:v>
                </c:pt>
                <c:pt idx="270">
                  <c:v>475000</c:v>
                </c:pt>
                <c:pt idx="271">
                  <c:v>555000</c:v>
                </c:pt>
                <c:pt idx="272">
                  <c:v>265000</c:v>
                </c:pt>
                <c:pt idx="273">
                  <c:v>175000</c:v>
                </c:pt>
                <c:pt idx="274">
                  <c:v>625000</c:v>
                </c:pt>
                <c:pt idx="275">
                  <c:v>265000</c:v>
                </c:pt>
                <c:pt idx="276">
                  <c:v>665000</c:v>
                </c:pt>
                <c:pt idx="277">
                  <c:v>455000</c:v>
                </c:pt>
                <c:pt idx="278">
                  <c:v>315000</c:v>
                </c:pt>
                <c:pt idx="279">
                  <c:v>235000</c:v>
                </c:pt>
                <c:pt idx="280">
                  <c:v>125000</c:v>
                </c:pt>
                <c:pt idx="281">
                  <c:v>235000</c:v>
                </c:pt>
                <c:pt idx="282">
                  <c:v>305000</c:v>
                </c:pt>
                <c:pt idx="283">
                  <c:v>255000</c:v>
                </c:pt>
                <c:pt idx="284">
                  <c:v>155000</c:v>
                </c:pt>
                <c:pt idx="285">
                  <c:v>275000</c:v>
                </c:pt>
                <c:pt idx="286">
                  <c:v>455000</c:v>
                </c:pt>
                <c:pt idx="287">
                  <c:v>245000</c:v>
                </c:pt>
                <c:pt idx="288">
                  <c:v>285000</c:v>
                </c:pt>
                <c:pt idx="289">
                  <c:v>415000</c:v>
                </c:pt>
                <c:pt idx="290">
                  <c:v>805000</c:v>
                </c:pt>
                <c:pt idx="291">
                  <c:v>145000</c:v>
                </c:pt>
                <c:pt idx="292">
                  <c:v>355000</c:v>
                </c:pt>
                <c:pt idx="293">
                  <c:v>175000</c:v>
                </c:pt>
                <c:pt idx="294">
                  <c:v>645000</c:v>
                </c:pt>
                <c:pt idx="295">
                  <c:v>295000</c:v>
                </c:pt>
                <c:pt idx="296">
                  <c:v>555000</c:v>
                </c:pt>
                <c:pt idx="297">
                  <c:v>185000</c:v>
                </c:pt>
                <c:pt idx="298">
                  <c:v>415000</c:v>
                </c:pt>
                <c:pt idx="299">
                  <c:v>235000</c:v>
                </c:pt>
                <c:pt idx="300">
                  <c:v>355000</c:v>
                </c:pt>
                <c:pt idx="301">
                  <c:v>265000</c:v>
                </c:pt>
                <c:pt idx="302">
                  <c:v>565000</c:v>
                </c:pt>
                <c:pt idx="303">
                  <c:v>325000</c:v>
                </c:pt>
                <c:pt idx="304">
                  <c:v>345000</c:v>
                </c:pt>
                <c:pt idx="305">
                  <c:v>335000</c:v>
                </c:pt>
                <c:pt idx="306">
                  <c:v>515000</c:v>
                </c:pt>
                <c:pt idx="307">
                  <c:v>545000</c:v>
                </c:pt>
                <c:pt idx="308">
                  <c:v>275000</c:v>
                </c:pt>
                <c:pt idx="309">
                  <c:v>325000</c:v>
                </c:pt>
                <c:pt idx="310">
                  <c:v>205000</c:v>
                </c:pt>
                <c:pt idx="311">
                  <c:v>1045000</c:v>
                </c:pt>
                <c:pt idx="312">
                  <c:v>395000</c:v>
                </c:pt>
                <c:pt idx="313">
                  <c:v>275000</c:v>
                </c:pt>
                <c:pt idx="314">
                  <c:v>315000</c:v>
                </c:pt>
                <c:pt idx="315">
                  <c:v>325000</c:v>
                </c:pt>
                <c:pt idx="316">
                  <c:v>255000</c:v>
                </c:pt>
                <c:pt idx="317">
                  <c:v>335000</c:v>
                </c:pt>
                <c:pt idx="318">
                  <c:v>185000</c:v>
                </c:pt>
                <c:pt idx="319">
                  <c:v>275000</c:v>
                </c:pt>
                <c:pt idx="320">
                  <c:v>245000</c:v>
                </c:pt>
                <c:pt idx="321">
                  <c:v>185000</c:v>
                </c:pt>
                <c:pt idx="322">
                  <c:v>365000</c:v>
                </c:pt>
                <c:pt idx="323">
                  <c:v>245000</c:v>
                </c:pt>
                <c:pt idx="324">
                  <c:v>335000</c:v>
                </c:pt>
                <c:pt idx="325">
                  <c:v>235000</c:v>
                </c:pt>
                <c:pt idx="326">
                  <c:v>355000</c:v>
                </c:pt>
                <c:pt idx="327">
                  <c:v>455000</c:v>
                </c:pt>
                <c:pt idx="328">
                  <c:v>715000</c:v>
                </c:pt>
                <c:pt idx="329">
                  <c:v>255000</c:v>
                </c:pt>
                <c:pt idx="330">
                  <c:v>655000</c:v>
                </c:pt>
                <c:pt idx="331">
                  <c:v>475000</c:v>
                </c:pt>
                <c:pt idx="332">
                  <c:v>155000</c:v>
                </c:pt>
                <c:pt idx="333">
                  <c:v>335000</c:v>
                </c:pt>
                <c:pt idx="334">
                  <c:v>1605000</c:v>
                </c:pt>
                <c:pt idx="335">
                  <c:v>305000</c:v>
                </c:pt>
                <c:pt idx="336">
                  <c:v>625000</c:v>
                </c:pt>
                <c:pt idx="337">
                  <c:v>255000</c:v>
                </c:pt>
                <c:pt idx="338">
                  <c:v>545000</c:v>
                </c:pt>
                <c:pt idx="339">
                  <c:v>135000</c:v>
                </c:pt>
                <c:pt idx="340">
                  <c:v>895000</c:v>
                </c:pt>
                <c:pt idx="341">
                  <c:v>235000</c:v>
                </c:pt>
                <c:pt idx="342">
                  <c:v>245000</c:v>
                </c:pt>
                <c:pt idx="343">
                  <c:v>505000</c:v>
                </c:pt>
                <c:pt idx="344">
                  <c:v>265000</c:v>
                </c:pt>
                <c:pt idx="345">
                  <c:v>235000</c:v>
                </c:pt>
                <c:pt idx="346">
                  <c:v>285000</c:v>
                </c:pt>
                <c:pt idx="347">
                  <c:v>125000</c:v>
                </c:pt>
                <c:pt idx="348">
                  <c:v>445000</c:v>
                </c:pt>
                <c:pt idx="349">
                  <c:v>265000</c:v>
                </c:pt>
                <c:pt idx="350">
                  <c:v>295000</c:v>
                </c:pt>
                <c:pt idx="351">
                  <c:v>495000</c:v>
                </c:pt>
                <c:pt idx="352">
                  <c:v>155000</c:v>
                </c:pt>
                <c:pt idx="353">
                  <c:v>365000</c:v>
                </c:pt>
                <c:pt idx="354">
                  <c:v>445000</c:v>
                </c:pt>
                <c:pt idx="355">
                  <c:v>685000</c:v>
                </c:pt>
                <c:pt idx="356">
                  <c:v>205000</c:v>
                </c:pt>
                <c:pt idx="357">
                  <c:v>355000</c:v>
                </c:pt>
                <c:pt idx="358">
                  <c:v>635000</c:v>
                </c:pt>
                <c:pt idx="359">
                  <c:v>155000</c:v>
                </c:pt>
                <c:pt idx="360">
                  <c:v>325000</c:v>
                </c:pt>
                <c:pt idx="361">
                  <c:v>225000</c:v>
                </c:pt>
                <c:pt idx="362">
                  <c:v>125000</c:v>
                </c:pt>
                <c:pt idx="363">
                  <c:v>925000</c:v>
                </c:pt>
                <c:pt idx="364">
                  <c:v>165000</c:v>
                </c:pt>
                <c:pt idx="365">
                  <c:v>805000</c:v>
                </c:pt>
                <c:pt idx="366">
                  <c:v>775000</c:v>
                </c:pt>
                <c:pt idx="367">
                  <c:v>255000</c:v>
                </c:pt>
                <c:pt idx="368">
                  <c:v>255000</c:v>
                </c:pt>
                <c:pt idx="369">
                  <c:v>1215000</c:v>
                </c:pt>
                <c:pt idx="370">
                  <c:v>175000</c:v>
                </c:pt>
                <c:pt idx="371">
                  <c:v>805000</c:v>
                </c:pt>
                <c:pt idx="372">
                  <c:v>465000</c:v>
                </c:pt>
                <c:pt idx="373">
                  <c:v>855000</c:v>
                </c:pt>
                <c:pt idx="374">
                  <c:v>215000</c:v>
                </c:pt>
                <c:pt idx="375">
                  <c:v>705000</c:v>
                </c:pt>
                <c:pt idx="376">
                  <c:v>265000</c:v>
                </c:pt>
                <c:pt idx="377">
                  <c:v>255000</c:v>
                </c:pt>
                <c:pt idx="378">
                  <c:v>625000</c:v>
                </c:pt>
                <c:pt idx="379">
                  <c:v>325000</c:v>
                </c:pt>
                <c:pt idx="380">
                  <c:v>425000</c:v>
                </c:pt>
                <c:pt idx="381">
                  <c:v>1155000</c:v>
                </c:pt>
                <c:pt idx="382">
                  <c:v>265000</c:v>
                </c:pt>
                <c:pt idx="383">
                  <c:v>285000</c:v>
                </c:pt>
                <c:pt idx="384">
                  <c:v>305000</c:v>
                </c:pt>
                <c:pt idx="385">
                  <c:v>145000</c:v>
                </c:pt>
                <c:pt idx="386">
                  <c:v>325000</c:v>
                </c:pt>
                <c:pt idx="387">
                  <c:v>185000</c:v>
                </c:pt>
                <c:pt idx="388">
                  <c:v>325000</c:v>
                </c:pt>
                <c:pt idx="389">
                  <c:v>315000</c:v>
                </c:pt>
                <c:pt idx="390">
                  <c:v>785000</c:v>
                </c:pt>
                <c:pt idx="391">
                  <c:v>165000</c:v>
                </c:pt>
                <c:pt idx="392">
                  <c:v>165000</c:v>
                </c:pt>
                <c:pt idx="393">
                  <c:v>295000</c:v>
                </c:pt>
                <c:pt idx="394">
                  <c:v>435000</c:v>
                </c:pt>
                <c:pt idx="395">
                  <c:v>355000</c:v>
                </c:pt>
                <c:pt idx="396">
                  <c:v>385000</c:v>
                </c:pt>
                <c:pt idx="397">
                  <c:v>595000</c:v>
                </c:pt>
                <c:pt idx="398">
                  <c:v>365000</c:v>
                </c:pt>
                <c:pt idx="399">
                  <c:v>255000</c:v>
                </c:pt>
                <c:pt idx="400">
                  <c:v>345000</c:v>
                </c:pt>
                <c:pt idx="401">
                  <c:v>945000</c:v>
                </c:pt>
                <c:pt idx="402">
                  <c:v>345000</c:v>
                </c:pt>
                <c:pt idx="403">
                  <c:v>295000</c:v>
                </c:pt>
                <c:pt idx="404">
                  <c:v>395000</c:v>
                </c:pt>
                <c:pt idx="405">
                  <c:v>365000</c:v>
                </c:pt>
                <c:pt idx="406">
                  <c:v>425000</c:v>
                </c:pt>
                <c:pt idx="407">
                  <c:v>345000</c:v>
                </c:pt>
                <c:pt idx="408">
                  <c:v>255000</c:v>
                </c:pt>
                <c:pt idx="409">
                  <c:v>685000</c:v>
                </c:pt>
                <c:pt idx="410">
                  <c:v>1265000</c:v>
                </c:pt>
                <c:pt idx="411">
                  <c:v>255000</c:v>
                </c:pt>
                <c:pt idx="412">
                  <c:v>385000</c:v>
                </c:pt>
                <c:pt idx="413">
                  <c:v>285000</c:v>
                </c:pt>
                <c:pt idx="414">
                  <c:v>165000</c:v>
                </c:pt>
                <c:pt idx="415">
                  <c:v>745000</c:v>
                </c:pt>
                <c:pt idx="416">
                  <c:v>545000</c:v>
                </c:pt>
                <c:pt idx="417">
                  <c:v>115000</c:v>
                </c:pt>
                <c:pt idx="418">
                  <c:v>445000</c:v>
                </c:pt>
                <c:pt idx="419">
                  <c:v>145000</c:v>
                </c:pt>
                <c:pt idx="420">
                  <c:v>635000</c:v>
                </c:pt>
                <c:pt idx="421">
                  <c:v>255000</c:v>
                </c:pt>
                <c:pt idx="422">
                  <c:v>335000</c:v>
                </c:pt>
                <c:pt idx="423">
                  <c:v>145000</c:v>
                </c:pt>
                <c:pt idx="424">
                  <c:v>205000</c:v>
                </c:pt>
                <c:pt idx="425">
                  <c:v>555000</c:v>
                </c:pt>
                <c:pt idx="426">
                  <c:v>575000</c:v>
                </c:pt>
                <c:pt idx="427">
                  <c:v>315000</c:v>
                </c:pt>
                <c:pt idx="428">
                  <c:v>205000</c:v>
                </c:pt>
                <c:pt idx="429">
                  <c:v>325000</c:v>
                </c:pt>
                <c:pt idx="430">
                  <c:v>465000</c:v>
                </c:pt>
                <c:pt idx="431">
                  <c:v>645000</c:v>
                </c:pt>
                <c:pt idx="432">
                  <c:v>325000</c:v>
                </c:pt>
                <c:pt idx="433">
                  <c:v>275000</c:v>
                </c:pt>
                <c:pt idx="434">
                  <c:v>135000</c:v>
                </c:pt>
                <c:pt idx="435">
                  <c:v>175000</c:v>
                </c:pt>
                <c:pt idx="436">
                  <c:v>335000</c:v>
                </c:pt>
                <c:pt idx="437">
                  <c:v>155000</c:v>
                </c:pt>
                <c:pt idx="438">
                  <c:v>215000</c:v>
                </c:pt>
                <c:pt idx="439">
                  <c:v>295000</c:v>
                </c:pt>
                <c:pt idx="440">
                  <c:v>245000</c:v>
                </c:pt>
                <c:pt idx="441">
                  <c:v>425000</c:v>
                </c:pt>
                <c:pt idx="442">
                  <c:v>305000</c:v>
                </c:pt>
                <c:pt idx="443">
                  <c:v>265000</c:v>
                </c:pt>
                <c:pt idx="444">
                  <c:v>125000</c:v>
                </c:pt>
                <c:pt idx="445">
                  <c:v>235000</c:v>
                </c:pt>
                <c:pt idx="446">
                  <c:v>275000</c:v>
                </c:pt>
                <c:pt idx="447">
                  <c:v>95000</c:v>
                </c:pt>
                <c:pt idx="448">
                  <c:v>385000</c:v>
                </c:pt>
                <c:pt idx="449">
                  <c:v>345000</c:v>
                </c:pt>
                <c:pt idx="450">
                  <c:v>85000</c:v>
                </c:pt>
                <c:pt idx="451">
                  <c:v>275000</c:v>
                </c:pt>
                <c:pt idx="452">
                  <c:v>635000</c:v>
                </c:pt>
                <c:pt idx="453">
                  <c:v>495000</c:v>
                </c:pt>
                <c:pt idx="454">
                  <c:v>35000</c:v>
                </c:pt>
                <c:pt idx="455">
                  <c:v>645000</c:v>
                </c:pt>
                <c:pt idx="456">
                  <c:v>185000</c:v>
                </c:pt>
                <c:pt idx="457">
                  <c:v>1445000</c:v>
                </c:pt>
                <c:pt idx="458">
                  <c:v>155000</c:v>
                </c:pt>
                <c:pt idx="459">
                  <c:v>125000</c:v>
                </c:pt>
                <c:pt idx="460">
                  <c:v>395000</c:v>
                </c:pt>
                <c:pt idx="461">
                  <c:v>205000</c:v>
                </c:pt>
                <c:pt idx="462">
                  <c:v>225000</c:v>
                </c:pt>
                <c:pt idx="463">
                  <c:v>125000</c:v>
                </c:pt>
                <c:pt idx="464">
                  <c:v>445000</c:v>
                </c:pt>
                <c:pt idx="465">
                  <c:v>335000</c:v>
                </c:pt>
                <c:pt idx="466">
                  <c:v>725000</c:v>
                </c:pt>
                <c:pt idx="467">
                  <c:v>665000</c:v>
                </c:pt>
                <c:pt idx="468">
                  <c:v>335000</c:v>
                </c:pt>
                <c:pt idx="469">
                  <c:v>235000</c:v>
                </c:pt>
                <c:pt idx="470">
                  <c:v>365000</c:v>
                </c:pt>
                <c:pt idx="471">
                  <c:v>245000</c:v>
                </c:pt>
                <c:pt idx="472">
                  <c:v>245000</c:v>
                </c:pt>
                <c:pt idx="473">
                  <c:v>1105000</c:v>
                </c:pt>
                <c:pt idx="474">
                  <c:v>235000</c:v>
                </c:pt>
                <c:pt idx="475">
                  <c:v>655000</c:v>
                </c:pt>
                <c:pt idx="476">
                  <c:v>745000</c:v>
                </c:pt>
                <c:pt idx="477">
                  <c:v>805000</c:v>
                </c:pt>
                <c:pt idx="478">
                  <c:v>1265000</c:v>
                </c:pt>
                <c:pt idx="479">
                  <c:v>135000</c:v>
                </c:pt>
                <c:pt idx="480">
                  <c:v>605000</c:v>
                </c:pt>
                <c:pt idx="481">
                  <c:v>185000</c:v>
                </c:pt>
                <c:pt idx="482">
                  <c:v>465000</c:v>
                </c:pt>
                <c:pt idx="483">
                  <c:v>475000</c:v>
                </c:pt>
                <c:pt idx="484">
                  <c:v>715000</c:v>
                </c:pt>
                <c:pt idx="485">
                  <c:v>335000</c:v>
                </c:pt>
                <c:pt idx="486">
                  <c:v>355000</c:v>
                </c:pt>
                <c:pt idx="487">
                  <c:v>225000</c:v>
                </c:pt>
                <c:pt idx="488">
                  <c:v>605000</c:v>
                </c:pt>
                <c:pt idx="489">
                  <c:v>265000</c:v>
                </c:pt>
                <c:pt idx="490">
                  <c:v>765000</c:v>
                </c:pt>
                <c:pt idx="491">
                  <c:v>405000</c:v>
                </c:pt>
                <c:pt idx="492">
                  <c:v>655000</c:v>
                </c:pt>
                <c:pt idx="493">
                  <c:v>475000</c:v>
                </c:pt>
                <c:pt idx="494">
                  <c:v>535000</c:v>
                </c:pt>
                <c:pt idx="495">
                  <c:v>755000</c:v>
                </c:pt>
                <c:pt idx="496">
                  <c:v>425000</c:v>
                </c:pt>
                <c:pt idx="497">
                  <c:v>325000</c:v>
                </c:pt>
                <c:pt idx="498">
                  <c:v>525000</c:v>
                </c:pt>
                <c:pt idx="499">
                  <c:v>375000</c:v>
                </c:pt>
              </c:numCache>
            </c:numRef>
          </c:xVal>
          <c:yVal>
            <c:numRef>
              <c:f>Sheet4!$C$2:$C$501</c:f>
              <c:numCache>
                <c:formatCode>General</c:formatCode>
                <c:ptCount val="500"/>
                <c:pt idx="0">
                  <c:v>2.75</c:v>
                </c:pt>
                <c:pt idx="1">
                  <c:v>3.5</c:v>
                </c:pt>
                <c:pt idx="2">
                  <c:v>2.5</c:v>
                </c:pt>
                <c:pt idx="3">
                  <c:v>2.25</c:v>
                </c:pt>
                <c:pt idx="4">
                  <c:v>2.87</c:v>
                </c:pt>
                <c:pt idx="5">
                  <c:v>2.86</c:v>
                </c:pt>
                <c:pt idx="6">
                  <c:v>2.12</c:v>
                </c:pt>
                <c:pt idx="7">
                  <c:v>2.99</c:v>
                </c:pt>
                <c:pt idx="8">
                  <c:v>3.62</c:v>
                </c:pt>
                <c:pt idx="9">
                  <c:v>2.37</c:v>
                </c:pt>
                <c:pt idx="10">
                  <c:v>2.5</c:v>
                </c:pt>
                <c:pt idx="11">
                  <c:v>4.62</c:v>
                </c:pt>
                <c:pt idx="12">
                  <c:v>2.87</c:v>
                </c:pt>
                <c:pt idx="13">
                  <c:v>4.75</c:v>
                </c:pt>
                <c:pt idx="14">
                  <c:v>3.5</c:v>
                </c:pt>
                <c:pt idx="15">
                  <c:v>2.87</c:v>
                </c:pt>
                <c:pt idx="16">
                  <c:v>2.5</c:v>
                </c:pt>
                <c:pt idx="17">
                  <c:v>3.5</c:v>
                </c:pt>
                <c:pt idx="18">
                  <c:v>3.37</c:v>
                </c:pt>
                <c:pt idx="19">
                  <c:v>4.12</c:v>
                </c:pt>
                <c:pt idx="20">
                  <c:v>3.62</c:v>
                </c:pt>
                <c:pt idx="21">
                  <c:v>3.37</c:v>
                </c:pt>
                <c:pt idx="22">
                  <c:v>3.75</c:v>
                </c:pt>
                <c:pt idx="23">
                  <c:v>3.5</c:v>
                </c:pt>
                <c:pt idx="24">
                  <c:v>3.62</c:v>
                </c:pt>
                <c:pt idx="25">
                  <c:v>3.25</c:v>
                </c:pt>
                <c:pt idx="26">
                  <c:v>3.87</c:v>
                </c:pt>
                <c:pt idx="27">
                  <c:v>3.87</c:v>
                </c:pt>
                <c:pt idx="28">
                  <c:v>3</c:v>
                </c:pt>
                <c:pt idx="29">
                  <c:v>2.87</c:v>
                </c:pt>
                <c:pt idx="30">
                  <c:v>3.75</c:v>
                </c:pt>
                <c:pt idx="31">
                  <c:v>3.87</c:v>
                </c:pt>
                <c:pt idx="32">
                  <c:v>3.49</c:v>
                </c:pt>
                <c:pt idx="33">
                  <c:v>2.75</c:v>
                </c:pt>
                <c:pt idx="34">
                  <c:v>3.6</c:v>
                </c:pt>
                <c:pt idx="35">
                  <c:v>3.99</c:v>
                </c:pt>
                <c:pt idx="36">
                  <c:v>2.75</c:v>
                </c:pt>
                <c:pt idx="37">
                  <c:v>3.62</c:v>
                </c:pt>
                <c:pt idx="38">
                  <c:v>2.75</c:v>
                </c:pt>
                <c:pt idx="39">
                  <c:v>2.37</c:v>
                </c:pt>
                <c:pt idx="40">
                  <c:v>2.5</c:v>
                </c:pt>
                <c:pt idx="41">
                  <c:v>3.37</c:v>
                </c:pt>
                <c:pt idx="42">
                  <c:v>2.5</c:v>
                </c:pt>
                <c:pt idx="43">
                  <c:v>3.12</c:v>
                </c:pt>
                <c:pt idx="44">
                  <c:v>3.99</c:v>
                </c:pt>
                <c:pt idx="45">
                  <c:v>3</c:v>
                </c:pt>
                <c:pt idx="46">
                  <c:v>3.37</c:v>
                </c:pt>
                <c:pt idx="47">
                  <c:v>2.87</c:v>
                </c:pt>
                <c:pt idx="48">
                  <c:v>2.87</c:v>
                </c:pt>
                <c:pt idx="49">
                  <c:v>2.87</c:v>
                </c:pt>
                <c:pt idx="50">
                  <c:v>2.99</c:v>
                </c:pt>
                <c:pt idx="51">
                  <c:v>2.99</c:v>
                </c:pt>
                <c:pt idx="52">
                  <c:v>3.5</c:v>
                </c:pt>
                <c:pt idx="53">
                  <c:v>3.75</c:v>
                </c:pt>
                <c:pt idx="54">
                  <c:v>3.25</c:v>
                </c:pt>
                <c:pt idx="55">
                  <c:v>2.87</c:v>
                </c:pt>
                <c:pt idx="56">
                  <c:v>3.37</c:v>
                </c:pt>
                <c:pt idx="57">
                  <c:v>2.87</c:v>
                </c:pt>
                <c:pt idx="58">
                  <c:v>3.25</c:v>
                </c:pt>
                <c:pt idx="59">
                  <c:v>3.99</c:v>
                </c:pt>
                <c:pt idx="60">
                  <c:v>2.62</c:v>
                </c:pt>
                <c:pt idx="61">
                  <c:v>3.25</c:v>
                </c:pt>
                <c:pt idx="62">
                  <c:v>3.37</c:v>
                </c:pt>
                <c:pt idx="63">
                  <c:v>3.25</c:v>
                </c:pt>
                <c:pt idx="64">
                  <c:v>3.25</c:v>
                </c:pt>
                <c:pt idx="65">
                  <c:v>2.75</c:v>
                </c:pt>
                <c:pt idx="66">
                  <c:v>3.12</c:v>
                </c:pt>
                <c:pt idx="67">
                  <c:v>3.12</c:v>
                </c:pt>
                <c:pt idx="68">
                  <c:v>3.12</c:v>
                </c:pt>
                <c:pt idx="69">
                  <c:v>3.75</c:v>
                </c:pt>
                <c:pt idx="70">
                  <c:v>3.25</c:v>
                </c:pt>
                <c:pt idx="71">
                  <c:v>3.5</c:v>
                </c:pt>
                <c:pt idx="72">
                  <c:v>3.5</c:v>
                </c:pt>
                <c:pt idx="73">
                  <c:v>3.25</c:v>
                </c:pt>
                <c:pt idx="74">
                  <c:v>2.62</c:v>
                </c:pt>
                <c:pt idx="75">
                  <c:v>3.99</c:v>
                </c:pt>
                <c:pt idx="76">
                  <c:v>3.5</c:v>
                </c:pt>
                <c:pt idx="77">
                  <c:v>3.37</c:v>
                </c:pt>
                <c:pt idx="78">
                  <c:v>3.37</c:v>
                </c:pt>
                <c:pt idx="79">
                  <c:v>2.75</c:v>
                </c:pt>
                <c:pt idx="80">
                  <c:v>4.25</c:v>
                </c:pt>
                <c:pt idx="81">
                  <c:v>3.37</c:v>
                </c:pt>
                <c:pt idx="82">
                  <c:v>3.62</c:v>
                </c:pt>
                <c:pt idx="83">
                  <c:v>3.37</c:v>
                </c:pt>
                <c:pt idx="84">
                  <c:v>2.5</c:v>
                </c:pt>
                <c:pt idx="85">
                  <c:v>3.25</c:v>
                </c:pt>
                <c:pt idx="86">
                  <c:v>3.25</c:v>
                </c:pt>
                <c:pt idx="87">
                  <c:v>3.75</c:v>
                </c:pt>
                <c:pt idx="88">
                  <c:v>2.84</c:v>
                </c:pt>
                <c:pt idx="89">
                  <c:v>3</c:v>
                </c:pt>
                <c:pt idx="90">
                  <c:v>3.25</c:v>
                </c:pt>
                <c:pt idx="91">
                  <c:v>3.12</c:v>
                </c:pt>
                <c:pt idx="92">
                  <c:v>1.87</c:v>
                </c:pt>
                <c:pt idx="93">
                  <c:v>3</c:v>
                </c:pt>
                <c:pt idx="94">
                  <c:v>3.62</c:v>
                </c:pt>
                <c:pt idx="95">
                  <c:v>2.99</c:v>
                </c:pt>
                <c:pt idx="96">
                  <c:v>2.62</c:v>
                </c:pt>
                <c:pt idx="97">
                  <c:v>2.75</c:v>
                </c:pt>
                <c:pt idx="98">
                  <c:v>3</c:v>
                </c:pt>
                <c:pt idx="99">
                  <c:v>3.12</c:v>
                </c:pt>
                <c:pt idx="100">
                  <c:v>2.5</c:v>
                </c:pt>
                <c:pt idx="101">
                  <c:v>2.75</c:v>
                </c:pt>
                <c:pt idx="102">
                  <c:v>2.37</c:v>
                </c:pt>
                <c:pt idx="103">
                  <c:v>3.75</c:v>
                </c:pt>
                <c:pt idx="104">
                  <c:v>3.75</c:v>
                </c:pt>
                <c:pt idx="105">
                  <c:v>2.62</c:v>
                </c:pt>
                <c:pt idx="106">
                  <c:v>2.87</c:v>
                </c:pt>
                <c:pt idx="107">
                  <c:v>3.25</c:v>
                </c:pt>
                <c:pt idx="108">
                  <c:v>2.62</c:v>
                </c:pt>
                <c:pt idx="109">
                  <c:v>3</c:v>
                </c:pt>
                <c:pt idx="110">
                  <c:v>2.87</c:v>
                </c:pt>
                <c:pt idx="111">
                  <c:v>2.87</c:v>
                </c:pt>
                <c:pt idx="112">
                  <c:v>2.87</c:v>
                </c:pt>
                <c:pt idx="113">
                  <c:v>3.12</c:v>
                </c:pt>
                <c:pt idx="114">
                  <c:v>2.99</c:v>
                </c:pt>
                <c:pt idx="115">
                  <c:v>2.99</c:v>
                </c:pt>
                <c:pt idx="116">
                  <c:v>2.75</c:v>
                </c:pt>
                <c:pt idx="117">
                  <c:v>3.25</c:v>
                </c:pt>
                <c:pt idx="118">
                  <c:v>3.37</c:v>
                </c:pt>
                <c:pt idx="119">
                  <c:v>3.99</c:v>
                </c:pt>
                <c:pt idx="120">
                  <c:v>2.37</c:v>
                </c:pt>
                <c:pt idx="121">
                  <c:v>2.87</c:v>
                </c:pt>
                <c:pt idx="122">
                  <c:v>2.75</c:v>
                </c:pt>
                <c:pt idx="123">
                  <c:v>3</c:v>
                </c:pt>
                <c:pt idx="124">
                  <c:v>3.87</c:v>
                </c:pt>
                <c:pt idx="125">
                  <c:v>2.75</c:v>
                </c:pt>
                <c:pt idx="126">
                  <c:v>2.99</c:v>
                </c:pt>
                <c:pt idx="127">
                  <c:v>4.37</c:v>
                </c:pt>
                <c:pt idx="128">
                  <c:v>3.37</c:v>
                </c:pt>
                <c:pt idx="129">
                  <c:v>4.25</c:v>
                </c:pt>
                <c:pt idx="130">
                  <c:v>3.5</c:v>
                </c:pt>
                <c:pt idx="131">
                  <c:v>3</c:v>
                </c:pt>
                <c:pt idx="132">
                  <c:v>3.37</c:v>
                </c:pt>
                <c:pt idx="133">
                  <c:v>3.62</c:v>
                </c:pt>
                <c:pt idx="134">
                  <c:v>5.12</c:v>
                </c:pt>
                <c:pt idx="135">
                  <c:v>3.37</c:v>
                </c:pt>
                <c:pt idx="136">
                  <c:v>3.75</c:v>
                </c:pt>
                <c:pt idx="137">
                  <c:v>2.87</c:v>
                </c:pt>
                <c:pt idx="138">
                  <c:v>3.62</c:v>
                </c:pt>
                <c:pt idx="139">
                  <c:v>4.5</c:v>
                </c:pt>
                <c:pt idx="140">
                  <c:v>3.87</c:v>
                </c:pt>
                <c:pt idx="141">
                  <c:v>3.62</c:v>
                </c:pt>
                <c:pt idx="142">
                  <c:v>3</c:v>
                </c:pt>
                <c:pt idx="143">
                  <c:v>2.87</c:v>
                </c:pt>
                <c:pt idx="144">
                  <c:v>2.5</c:v>
                </c:pt>
                <c:pt idx="145">
                  <c:v>3.12</c:v>
                </c:pt>
                <c:pt idx="146">
                  <c:v>3.12</c:v>
                </c:pt>
                <c:pt idx="147">
                  <c:v>2.87</c:v>
                </c:pt>
                <c:pt idx="148">
                  <c:v>3.87</c:v>
                </c:pt>
                <c:pt idx="149">
                  <c:v>2.37</c:v>
                </c:pt>
                <c:pt idx="150">
                  <c:v>3.25</c:v>
                </c:pt>
                <c:pt idx="151">
                  <c:v>4.25</c:v>
                </c:pt>
                <c:pt idx="152">
                  <c:v>2.37</c:v>
                </c:pt>
                <c:pt idx="153">
                  <c:v>2.87</c:v>
                </c:pt>
                <c:pt idx="154">
                  <c:v>2.75</c:v>
                </c:pt>
                <c:pt idx="155">
                  <c:v>3.5</c:v>
                </c:pt>
                <c:pt idx="156">
                  <c:v>3.87</c:v>
                </c:pt>
                <c:pt idx="157">
                  <c:v>3.12</c:v>
                </c:pt>
                <c:pt idx="158">
                  <c:v>3.62</c:v>
                </c:pt>
                <c:pt idx="159">
                  <c:v>3.5</c:v>
                </c:pt>
                <c:pt idx="160">
                  <c:v>2.75</c:v>
                </c:pt>
                <c:pt idx="161">
                  <c:v>3.25</c:v>
                </c:pt>
                <c:pt idx="162">
                  <c:v>2.87</c:v>
                </c:pt>
                <c:pt idx="163">
                  <c:v>2.5</c:v>
                </c:pt>
                <c:pt idx="164">
                  <c:v>2.87</c:v>
                </c:pt>
                <c:pt idx="165">
                  <c:v>3.87</c:v>
                </c:pt>
                <c:pt idx="166">
                  <c:v>4.12</c:v>
                </c:pt>
                <c:pt idx="167">
                  <c:v>3.25</c:v>
                </c:pt>
                <c:pt idx="168">
                  <c:v>2.75</c:v>
                </c:pt>
                <c:pt idx="169">
                  <c:v>3.37</c:v>
                </c:pt>
                <c:pt idx="170">
                  <c:v>3.5</c:v>
                </c:pt>
                <c:pt idx="171">
                  <c:v>3.25</c:v>
                </c:pt>
                <c:pt idx="172">
                  <c:v>2.87</c:v>
                </c:pt>
                <c:pt idx="173">
                  <c:v>3.12</c:v>
                </c:pt>
                <c:pt idx="174">
                  <c:v>3.12</c:v>
                </c:pt>
                <c:pt idx="175">
                  <c:v>2.5</c:v>
                </c:pt>
                <c:pt idx="176">
                  <c:v>3.87</c:v>
                </c:pt>
                <c:pt idx="177">
                  <c:v>3.25</c:v>
                </c:pt>
                <c:pt idx="178">
                  <c:v>3.87</c:v>
                </c:pt>
                <c:pt idx="179">
                  <c:v>3.62</c:v>
                </c:pt>
                <c:pt idx="180">
                  <c:v>3</c:v>
                </c:pt>
                <c:pt idx="181">
                  <c:v>2.5</c:v>
                </c:pt>
                <c:pt idx="182">
                  <c:v>3.12</c:v>
                </c:pt>
                <c:pt idx="183">
                  <c:v>4.37</c:v>
                </c:pt>
                <c:pt idx="184">
                  <c:v>2.99</c:v>
                </c:pt>
                <c:pt idx="185">
                  <c:v>2.99</c:v>
                </c:pt>
                <c:pt idx="186">
                  <c:v>3.99</c:v>
                </c:pt>
                <c:pt idx="187">
                  <c:v>2.99</c:v>
                </c:pt>
                <c:pt idx="188">
                  <c:v>2.5</c:v>
                </c:pt>
                <c:pt idx="189">
                  <c:v>3.12</c:v>
                </c:pt>
                <c:pt idx="190">
                  <c:v>3.37</c:v>
                </c:pt>
                <c:pt idx="191">
                  <c:v>2.87</c:v>
                </c:pt>
                <c:pt idx="192">
                  <c:v>3.75</c:v>
                </c:pt>
                <c:pt idx="193">
                  <c:v>3.48</c:v>
                </c:pt>
                <c:pt idx="194">
                  <c:v>2.62</c:v>
                </c:pt>
                <c:pt idx="195">
                  <c:v>3.87</c:v>
                </c:pt>
                <c:pt idx="196">
                  <c:v>2.75</c:v>
                </c:pt>
                <c:pt idx="197">
                  <c:v>3.62</c:v>
                </c:pt>
                <c:pt idx="198">
                  <c:v>3</c:v>
                </c:pt>
                <c:pt idx="199">
                  <c:v>3.12</c:v>
                </c:pt>
                <c:pt idx="200">
                  <c:v>2.99</c:v>
                </c:pt>
                <c:pt idx="201">
                  <c:v>5</c:v>
                </c:pt>
                <c:pt idx="202">
                  <c:v>2.5</c:v>
                </c:pt>
                <c:pt idx="203">
                  <c:v>3</c:v>
                </c:pt>
                <c:pt idx="204">
                  <c:v>2.75</c:v>
                </c:pt>
                <c:pt idx="205">
                  <c:v>3</c:v>
                </c:pt>
                <c:pt idx="206">
                  <c:v>2.99</c:v>
                </c:pt>
                <c:pt idx="207">
                  <c:v>3.12</c:v>
                </c:pt>
                <c:pt idx="208">
                  <c:v>2.87</c:v>
                </c:pt>
                <c:pt idx="209">
                  <c:v>2.87</c:v>
                </c:pt>
                <c:pt idx="210">
                  <c:v>3.12</c:v>
                </c:pt>
                <c:pt idx="211">
                  <c:v>2.75</c:v>
                </c:pt>
                <c:pt idx="212">
                  <c:v>3.12</c:v>
                </c:pt>
                <c:pt idx="213">
                  <c:v>3</c:v>
                </c:pt>
                <c:pt idx="214">
                  <c:v>2.5</c:v>
                </c:pt>
                <c:pt idx="215">
                  <c:v>2.87</c:v>
                </c:pt>
                <c:pt idx="216">
                  <c:v>3.87</c:v>
                </c:pt>
                <c:pt idx="217">
                  <c:v>2.87</c:v>
                </c:pt>
                <c:pt idx="218">
                  <c:v>2.99</c:v>
                </c:pt>
                <c:pt idx="219">
                  <c:v>2.87</c:v>
                </c:pt>
                <c:pt idx="220">
                  <c:v>2.99</c:v>
                </c:pt>
                <c:pt idx="221">
                  <c:v>2.5</c:v>
                </c:pt>
                <c:pt idx="222">
                  <c:v>2.87</c:v>
                </c:pt>
                <c:pt idx="223">
                  <c:v>3.22</c:v>
                </c:pt>
                <c:pt idx="224">
                  <c:v>2.85</c:v>
                </c:pt>
                <c:pt idx="225">
                  <c:v>2.62</c:v>
                </c:pt>
                <c:pt idx="226">
                  <c:v>3.37</c:v>
                </c:pt>
                <c:pt idx="227">
                  <c:v>3.62</c:v>
                </c:pt>
                <c:pt idx="228">
                  <c:v>3.5</c:v>
                </c:pt>
                <c:pt idx="229">
                  <c:v>3.62</c:v>
                </c:pt>
                <c:pt idx="230">
                  <c:v>2.75</c:v>
                </c:pt>
                <c:pt idx="231">
                  <c:v>2.5</c:v>
                </c:pt>
                <c:pt idx="232">
                  <c:v>2.5</c:v>
                </c:pt>
                <c:pt idx="233">
                  <c:v>3.75</c:v>
                </c:pt>
                <c:pt idx="234">
                  <c:v>2.75</c:v>
                </c:pt>
                <c:pt idx="235">
                  <c:v>2.62</c:v>
                </c:pt>
                <c:pt idx="236">
                  <c:v>2.87</c:v>
                </c:pt>
                <c:pt idx="237">
                  <c:v>2.62</c:v>
                </c:pt>
                <c:pt idx="238">
                  <c:v>2.99</c:v>
                </c:pt>
                <c:pt idx="239">
                  <c:v>3.99</c:v>
                </c:pt>
                <c:pt idx="240">
                  <c:v>3.62</c:v>
                </c:pt>
                <c:pt idx="241">
                  <c:v>2.99</c:v>
                </c:pt>
                <c:pt idx="242">
                  <c:v>2.62</c:v>
                </c:pt>
                <c:pt idx="243">
                  <c:v>3</c:v>
                </c:pt>
                <c:pt idx="244">
                  <c:v>2.87</c:v>
                </c:pt>
                <c:pt idx="245">
                  <c:v>2.99</c:v>
                </c:pt>
                <c:pt idx="246">
                  <c:v>3.12</c:v>
                </c:pt>
                <c:pt idx="247">
                  <c:v>2.62</c:v>
                </c:pt>
                <c:pt idx="248">
                  <c:v>2.62</c:v>
                </c:pt>
                <c:pt idx="249">
                  <c:v>2.75</c:v>
                </c:pt>
                <c:pt idx="250">
                  <c:v>3.37</c:v>
                </c:pt>
                <c:pt idx="251">
                  <c:v>3.56</c:v>
                </c:pt>
                <c:pt idx="252">
                  <c:v>3.62</c:v>
                </c:pt>
                <c:pt idx="253">
                  <c:v>3.12</c:v>
                </c:pt>
                <c:pt idx="254">
                  <c:v>3</c:v>
                </c:pt>
                <c:pt idx="255">
                  <c:v>2.5</c:v>
                </c:pt>
                <c:pt idx="256">
                  <c:v>2.87</c:v>
                </c:pt>
                <c:pt idx="257">
                  <c:v>3.37</c:v>
                </c:pt>
                <c:pt idx="258">
                  <c:v>3</c:v>
                </c:pt>
                <c:pt idx="259">
                  <c:v>3.37</c:v>
                </c:pt>
                <c:pt idx="260">
                  <c:v>4.87</c:v>
                </c:pt>
                <c:pt idx="261">
                  <c:v>3</c:v>
                </c:pt>
                <c:pt idx="262">
                  <c:v>3.12</c:v>
                </c:pt>
                <c:pt idx="263">
                  <c:v>4.12</c:v>
                </c:pt>
                <c:pt idx="264">
                  <c:v>3</c:v>
                </c:pt>
                <c:pt idx="265">
                  <c:v>3.12</c:v>
                </c:pt>
                <c:pt idx="266">
                  <c:v>4.37</c:v>
                </c:pt>
                <c:pt idx="267">
                  <c:v>2.87</c:v>
                </c:pt>
                <c:pt idx="268">
                  <c:v>3.37</c:v>
                </c:pt>
                <c:pt idx="269">
                  <c:v>3.37</c:v>
                </c:pt>
                <c:pt idx="270">
                  <c:v>1.99</c:v>
                </c:pt>
                <c:pt idx="271">
                  <c:v>3.12</c:v>
                </c:pt>
                <c:pt idx="272">
                  <c:v>3.87</c:v>
                </c:pt>
                <c:pt idx="273">
                  <c:v>2.75</c:v>
                </c:pt>
                <c:pt idx="274">
                  <c:v>3.12</c:v>
                </c:pt>
                <c:pt idx="275">
                  <c:v>3.62</c:v>
                </c:pt>
                <c:pt idx="276">
                  <c:v>2.75</c:v>
                </c:pt>
                <c:pt idx="277">
                  <c:v>2.87</c:v>
                </c:pt>
                <c:pt idx="278">
                  <c:v>4.37</c:v>
                </c:pt>
                <c:pt idx="279">
                  <c:v>2.87</c:v>
                </c:pt>
                <c:pt idx="280">
                  <c:v>3.87</c:v>
                </c:pt>
                <c:pt idx="281">
                  <c:v>3.37</c:v>
                </c:pt>
                <c:pt idx="282">
                  <c:v>3.62</c:v>
                </c:pt>
                <c:pt idx="283">
                  <c:v>3.12</c:v>
                </c:pt>
                <c:pt idx="284">
                  <c:v>3.87</c:v>
                </c:pt>
                <c:pt idx="285">
                  <c:v>2.87</c:v>
                </c:pt>
                <c:pt idx="286">
                  <c:v>2.87</c:v>
                </c:pt>
                <c:pt idx="287">
                  <c:v>3.37</c:v>
                </c:pt>
                <c:pt idx="288">
                  <c:v>3.62</c:v>
                </c:pt>
                <c:pt idx="289">
                  <c:v>3.25</c:v>
                </c:pt>
                <c:pt idx="290">
                  <c:v>2.75</c:v>
                </c:pt>
                <c:pt idx="291">
                  <c:v>3.25</c:v>
                </c:pt>
                <c:pt idx="292">
                  <c:v>3.25</c:v>
                </c:pt>
                <c:pt idx="293">
                  <c:v>4.62</c:v>
                </c:pt>
                <c:pt idx="294">
                  <c:v>2.99</c:v>
                </c:pt>
                <c:pt idx="295">
                  <c:v>3.5</c:v>
                </c:pt>
                <c:pt idx="296">
                  <c:v>3.75</c:v>
                </c:pt>
                <c:pt idx="297">
                  <c:v>3.37</c:v>
                </c:pt>
                <c:pt idx="298">
                  <c:v>2.62</c:v>
                </c:pt>
                <c:pt idx="299">
                  <c:v>2.87</c:v>
                </c:pt>
                <c:pt idx="300">
                  <c:v>3.25</c:v>
                </c:pt>
                <c:pt idx="301">
                  <c:v>3.5</c:v>
                </c:pt>
                <c:pt idx="302">
                  <c:v>2.75</c:v>
                </c:pt>
                <c:pt idx="303">
                  <c:v>2.75</c:v>
                </c:pt>
                <c:pt idx="304">
                  <c:v>2.62</c:v>
                </c:pt>
                <c:pt idx="305">
                  <c:v>3.75</c:v>
                </c:pt>
                <c:pt idx="306">
                  <c:v>3</c:v>
                </c:pt>
                <c:pt idx="307">
                  <c:v>3.99</c:v>
                </c:pt>
                <c:pt idx="308">
                  <c:v>3.25</c:v>
                </c:pt>
                <c:pt idx="309">
                  <c:v>4.12</c:v>
                </c:pt>
                <c:pt idx="310">
                  <c:v>3.87</c:v>
                </c:pt>
                <c:pt idx="311">
                  <c:v>3.62</c:v>
                </c:pt>
                <c:pt idx="312">
                  <c:v>2.87</c:v>
                </c:pt>
                <c:pt idx="313">
                  <c:v>4.25</c:v>
                </c:pt>
                <c:pt idx="314">
                  <c:v>2.75</c:v>
                </c:pt>
                <c:pt idx="315">
                  <c:v>2.99</c:v>
                </c:pt>
                <c:pt idx="316">
                  <c:v>6</c:v>
                </c:pt>
                <c:pt idx="317">
                  <c:v>3.5</c:v>
                </c:pt>
                <c:pt idx="318">
                  <c:v>2.87</c:v>
                </c:pt>
                <c:pt idx="319">
                  <c:v>3.75</c:v>
                </c:pt>
                <c:pt idx="320">
                  <c:v>2.37</c:v>
                </c:pt>
                <c:pt idx="321">
                  <c:v>2.75</c:v>
                </c:pt>
                <c:pt idx="322">
                  <c:v>3.25</c:v>
                </c:pt>
                <c:pt idx="323">
                  <c:v>2.62</c:v>
                </c:pt>
                <c:pt idx="324">
                  <c:v>3.5</c:v>
                </c:pt>
                <c:pt idx="325">
                  <c:v>3.5</c:v>
                </c:pt>
                <c:pt idx="326">
                  <c:v>2.87</c:v>
                </c:pt>
                <c:pt idx="327">
                  <c:v>2.62</c:v>
                </c:pt>
                <c:pt idx="328">
                  <c:v>3.87</c:v>
                </c:pt>
                <c:pt idx="329">
                  <c:v>3.12</c:v>
                </c:pt>
                <c:pt idx="330">
                  <c:v>2.62</c:v>
                </c:pt>
                <c:pt idx="331">
                  <c:v>3.37</c:v>
                </c:pt>
                <c:pt idx="332">
                  <c:v>3.5</c:v>
                </c:pt>
                <c:pt idx="333">
                  <c:v>3.25</c:v>
                </c:pt>
                <c:pt idx="334">
                  <c:v>2.5</c:v>
                </c:pt>
                <c:pt idx="335">
                  <c:v>2.75</c:v>
                </c:pt>
                <c:pt idx="336">
                  <c:v>2.87</c:v>
                </c:pt>
                <c:pt idx="337">
                  <c:v>3.25</c:v>
                </c:pt>
                <c:pt idx="338">
                  <c:v>3.25</c:v>
                </c:pt>
                <c:pt idx="339">
                  <c:v>3.25</c:v>
                </c:pt>
                <c:pt idx="340">
                  <c:v>3.37</c:v>
                </c:pt>
                <c:pt idx="341">
                  <c:v>3.25</c:v>
                </c:pt>
                <c:pt idx="342">
                  <c:v>3.25</c:v>
                </c:pt>
                <c:pt idx="343">
                  <c:v>3.37</c:v>
                </c:pt>
                <c:pt idx="344">
                  <c:v>3.99</c:v>
                </c:pt>
                <c:pt idx="345">
                  <c:v>3.27</c:v>
                </c:pt>
                <c:pt idx="346">
                  <c:v>2.87</c:v>
                </c:pt>
                <c:pt idx="347">
                  <c:v>3.37</c:v>
                </c:pt>
                <c:pt idx="348">
                  <c:v>4.87</c:v>
                </c:pt>
                <c:pt idx="349">
                  <c:v>2.87</c:v>
                </c:pt>
                <c:pt idx="350">
                  <c:v>3.25</c:v>
                </c:pt>
                <c:pt idx="351">
                  <c:v>3.37</c:v>
                </c:pt>
                <c:pt idx="352">
                  <c:v>3</c:v>
                </c:pt>
                <c:pt idx="353">
                  <c:v>2.87</c:v>
                </c:pt>
                <c:pt idx="354">
                  <c:v>2.62</c:v>
                </c:pt>
                <c:pt idx="355">
                  <c:v>3.62</c:v>
                </c:pt>
                <c:pt idx="356">
                  <c:v>4.12</c:v>
                </c:pt>
                <c:pt idx="357">
                  <c:v>3.25</c:v>
                </c:pt>
                <c:pt idx="358">
                  <c:v>2.99</c:v>
                </c:pt>
                <c:pt idx="359">
                  <c:v>3.37</c:v>
                </c:pt>
                <c:pt idx="360">
                  <c:v>3.37</c:v>
                </c:pt>
                <c:pt idx="361">
                  <c:v>4.25</c:v>
                </c:pt>
                <c:pt idx="362">
                  <c:v>4.5</c:v>
                </c:pt>
                <c:pt idx="363">
                  <c:v>2.75</c:v>
                </c:pt>
                <c:pt idx="364">
                  <c:v>2.99</c:v>
                </c:pt>
                <c:pt idx="365">
                  <c:v>3.37</c:v>
                </c:pt>
                <c:pt idx="366">
                  <c:v>3.37</c:v>
                </c:pt>
                <c:pt idx="367">
                  <c:v>3.25</c:v>
                </c:pt>
                <c:pt idx="368">
                  <c:v>3</c:v>
                </c:pt>
                <c:pt idx="369">
                  <c:v>3</c:v>
                </c:pt>
                <c:pt idx="370">
                  <c:v>3</c:v>
                </c:pt>
                <c:pt idx="371">
                  <c:v>3.25</c:v>
                </c:pt>
                <c:pt idx="372">
                  <c:v>3.58</c:v>
                </c:pt>
                <c:pt idx="373">
                  <c:v>2.5</c:v>
                </c:pt>
                <c:pt idx="374">
                  <c:v>4.25</c:v>
                </c:pt>
                <c:pt idx="375">
                  <c:v>3.37</c:v>
                </c:pt>
                <c:pt idx="376">
                  <c:v>2.62</c:v>
                </c:pt>
                <c:pt idx="377">
                  <c:v>3.25</c:v>
                </c:pt>
                <c:pt idx="378">
                  <c:v>2.99</c:v>
                </c:pt>
                <c:pt idx="379">
                  <c:v>2.5</c:v>
                </c:pt>
                <c:pt idx="380">
                  <c:v>3.37</c:v>
                </c:pt>
                <c:pt idx="381">
                  <c:v>3.5</c:v>
                </c:pt>
                <c:pt idx="382">
                  <c:v>3</c:v>
                </c:pt>
                <c:pt idx="383">
                  <c:v>3.12</c:v>
                </c:pt>
                <c:pt idx="384">
                  <c:v>3.62</c:v>
                </c:pt>
                <c:pt idx="385">
                  <c:v>2.87</c:v>
                </c:pt>
                <c:pt idx="386">
                  <c:v>3.25</c:v>
                </c:pt>
                <c:pt idx="387">
                  <c:v>3.5</c:v>
                </c:pt>
                <c:pt idx="388">
                  <c:v>2.62</c:v>
                </c:pt>
                <c:pt idx="389">
                  <c:v>3.5</c:v>
                </c:pt>
                <c:pt idx="390">
                  <c:v>3</c:v>
                </c:pt>
                <c:pt idx="391">
                  <c:v>3.37</c:v>
                </c:pt>
                <c:pt idx="392">
                  <c:v>3.87</c:v>
                </c:pt>
                <c:pt idx="393">
                  <c:v>3.12</c:v>
                </c:pt>
                <c:pt idx="394">
                  <c:v>2.75</c:v>
                </c:pt>
                <c:pt idx="395">
                  <c:v>3.5</c:v>
                </c:pt>
                <c:pt idx="396">
                  <c:v>3.25</c:v>
                </c:pt>
                <c:pt idx="397">
                  <c:v>2.4900000000000002</c:v>
                </c:pt>
                <c:pt idx="398">
                  <c:v>4</c:v>
                </c:pt>
                <c:pt idx="399">
                  <c:v>2.75</c:v>
                </c:pt>
                <c:pt idx="400">
                  <c:v>2.99</c:v>
                </c:pt>
                <c:pt idx="401">
                  <c:v>2.75</c:v>
                </c:pt>
                <c:pt idx="402">
                  <c:v>3.37</c:v>
                </c:pt>
                <c:pt idx="403">
                  <c:v>3.5</c:v>
                </c:pt>
                <c:pt idx="404">
                  <c:v>3.87</c:v>
                </c:pt>
                <c:pt idx="405">
                  <c:v>3.25</c:v>
                </c:pt>
                <c:pt idx="406">
                  <c:v>2.87</c:v>
                </c:pt>
                <c:pt idx="407">
                  <c:v>3.37</c:v>
                </c:pt>
                <c:pt idx="408">
                  <c:v>4.12</c:v>
                </c:pt>
                <c:pt idx="409">
                  <c:v>3.25</c:v>
                </c:pt>
                <c:pt idx="410">
                  <c:v>2.99</c:v>
                </c:pt>
                <c:pt idx="411">
                  <c:v>3.87</c:v>
                </c:pt>
                <c:pt idx="412">
                  <c:v>3</c:v>
                </c:pt>
                <c:pt idx="413">
                  <c:v>3.75</c:v>
                </c:pt>
                <c:pt idx="414">
                  <c:v>3.5</c:v>
                </c:pt>
                <c:pt idx="415">
                  <c:v>3.37</c:v>
                </c:pt>
                <c:pt idx="416">
                  <c:v>3.25</c:v>
                </c:pt>
                <c:pt idx="417">
                  <c:v>4.5</c:v>
                </c:pt>
                <c:pt idx="418">
                  <c:v>3.87</c:v>
                </c:pt>
                <c:pt idx="419">
                  <c:v>4</c:v>
                </c:pt>
                <c:pt idx="420">
                  <c:v>2.75</c:v>
                </c:pt>
                <c:pt idx="421">
                  <c:v>4</c:v>
                </c:pt>
                <c:pt idx="422">
                  <c:v>2.75</c:v>
                </c:pt>
                <c:pt idx="423">
                  <c:v>2.37</c:v>
                </c:pt>
                <c:pt idx="424">
                  <c:v>3.25</c:v>
                </c:pt>
                <c:pt idx="425">
                  <c:v>2.87</c:v>
                </c:pt>
                <c:pt idx="426">
                  <c:v>3.12</c:v>
                </c:pt>
                <c:pt idx="427">
                  <c:v>3.87</c:v>
                </c:pt>
                <c:pt idx="428">
                  <c:v>2.87</c:v>
                </c:pt>
                <c:pt idx="429">
                  <c:v>4.37</c:v>
                </c:pt>
                <c:pt idx="430">
                  <c:v>2.99</c:v>
                </c:pt>
                <c:pt idx="431">
                  <c:v>2.75</c:v>
                </c:pt>
                <c:pt idx="432">
                  <c:v>3.99</c:v>
                </c:pt>
                <c:pt idx="433">
                  <c:v>2.99</c:v>
                </c:pt>
                <c:pt idx="434">
                  <c:v>4.12</c:v>
                </c:pt>
                <c:pt idx="435">
                  <c:v>3.25</c:v>
                </c:pt>
                <c:pt idx="436">
                  <c:v>3</c:v>
                </c:pt>
                <c:pt idx="437">
                  <c:v>3</c:v>
                </c:pt>
                <c:pt idx="438">
                  <c:v>2.62</c:v>
                </c:pt>
                <c:pt idx="439">
                  <c:v>3.62</c:v>
                </c:pt>
                <c:pt idx="440">
                  <c:v>2.75</c:v>
                </c:pt>
                <c:pt idx="441">
                  <c:v>5.12</c:v>
                </c:pt>
                <c:pt idx="442">
                  <c:v>2.99</c:v>
                </c:pt>
                <c:pt idx="443">
                  <c:v>3</c:v>
                </c:pt>
                <c:pt idx="444">
                  <c:v>2.25</c:v>
                </c:pt>
                <c:pt idx="445">
                  <c:v>3.37</c:v>
                </c:pt>
                <c:pt idx="446">
                  <c:v>3.12</c:v>
                </c:pt>
                <c:pt idx="447">
                  <c:v>4.62</c:v>
                </c:pt>
                <c:pt idx="448">
                  <c:v>3.87</c:v>
                </c:pt>
                <c:pt idx="449">
                  <c:v>3.12</c:v>
                </c:pt>
                <c:pt idx="450">
                  <c:v>2.87</c:v>
                </c:pt>
                <c:pt idx="451">
                  <c:v>3.25</c:v>
                </c:pt>
                <c:pt idx="452">
                  <c:v>4.12</c:v>
                </c:pt>
                <c:pt idx="453">
                  <c:v>2.5</c:v>
                </c:pt>
                <c:pt idx="454">
                  <c:v>5</c:v>
                </c:pt>
                <c:pt idx="455">
                  <c:v>3.37</c:v>
                </c:pt>
                <c:pt idx="456">
                  <c:v>2.87</c:v>
                </c:pt>
                <c:pt idx="457">
                  <c:v>3.87</c:v>
                </c:pt>
                <c:pt idx="458">
                  <c:v>2.75</c:v>
                </c:pt>
                <c:pt idx="459">
                  <c:v>4.75</c:v>
                </c:pt>
                <c:pt idx="460">
                  <c:v>2.87</c:v>
                </c:pt>
                <c:pt idx="461">
                  <c:v>3.37</c:v>
                </c:pt>
                <c:pt idx="462">
                  <c:v>4.5</c:v>
                </c:pt>
                <c:pt idx="463">
                  <c:v>3.12</c:v>
                </c:pt>
                <c:pt idx="464">
                  <c:v>2.62</c:v>
                </c:pt>
                <c:pt idx="465">
                  <c:v>2.4900000000000002</c:v>
                </c:pt>
                <c:pt idx="466">
                  <c:v>3.75</c:v>
                </c:pt>
                <c:pt idx="467">
                  <c:v>3.37</c:v>
                </c:pt>
                <c:pt idx="468">
                  <c:v>3.12</c:v>
                </c:pt>
                <c:pt idx="469">
                  <c:v>3.25</c:v>
                </c:pt>
                <c:pt idx="470">
                  <c:v>3.37</c:v>
                </c:pt>
                <c:pt idx="471">
                  <c:v>2.87</c:v>
                </c:pt>
                <c:pt idx="472">
                  <c:v>3.99</c:v>
                </c:pt>
                <c:pt idx="473">
                  <c:v>3.37</c:v>
                </c:pt>
                <c:pt idx="474">
                  <c:v>3.25</c:v>
                </c:pt>
                <c:pt idx="475">
                  <c:v>3.37</c:v>
                </c:pt>
                <c:pt idx="476">
                  <c:v>2.62</c:v>
                </c:pt>
                <c:pt idx="477">
                  <c:v>2.75</c:v>
                </c:pt>
                <c:pt idx="478">
                  <c:v>3</c:v>
                </c:pt>
                <c:pt idx="479">
                  <c:v>3.99</c:v>
                </c:pt>
                <c:pt idx="480">
                  <c:v>4.75</c:v>
                </c:pt>
                <c:pt idx="481">
                  <c:v>2.75</c:v>
                </c:pt>
                <c:pt idx="482">
                  <c:v>3.25</c:v>
                </c:pt>
                <c:pt idx="483">
                  <c:v>2.62</c:v>
                </c:pt>
                <c:pt idx="484">
                  <c:v>2.87</c:v>
                </c:pt>
                <c:pt idx="485">
                  <c:v>4.37</c:v>
                </c:pt>
                <c:pt idx="486">
                  <c:v>2.75</c:v>
                </c:pt>
                <c:pt idx="487">
                  <c:v>3</c:v>
                </c:pt>
                <c:pt idx="488">
                  <c:v>3.25</c:v>
                </c:pt>
                <c:pt idx="489">
                  <c:v>3.37</c:v>
                </c:pt>
                <c:pt idx="490">
                  <c:v>2.69</c:v>
                </c:pt>
                <c:pt idx="491">
                  <c:v>2.62</c:v>
                </c:pt>
                <c:pt idx="492">
                  <c:v>2.5</c:v>
                </c:pt>
                <c:pt idx="493">
                  <c:v>2.75</c:v>
                </c:pt>
                <c:pt idx="494">
                  <c:v>3.5</c:v>
                </c:pt>
                <c:pt idx="495">
                  <c:v>2.62</c:v>
                </c:pt>
                <c:pt idx="496">
                  <c:v>3</c:v>
                </c:pt>
                <c:pt idx="497">
                  <c:v>2.87</c:v>
                </c:pt>
                <c:pt idx="498">
                  <c:v>3.62</c:v>
                </c:pt>
                <c:pt idx="499">
                  <c:v>3.5</c:v>
                </c:pt>
              </c:numCache>
            </c:numRef>
          </c:yVal>
          <c:smooth val="0"/>
          <c:extLst>
            <c:ext xmlns:c16="http://schemas.microsoft.com/office/drawing/2014/chart" uri="{C3380CC4-5D6E-409C-BE32-E72D297353CC}">
              <c16:uniqueId val="{00000000-FB7A-4089-840F-CD3CF4C3FD19}"/>
            </c:ext>
          </c:extLst>
        </c:ser>
        <c:dLbls>
          <c:showLegendKey val="0"/>
          <c:showVal val="0"/>
          <c:showCatName val="0"/>
          <c:showSerName val="0"/>
          <c:showPercent val="0"/>
          <c:showBubbleSize val="0"/>
        </c:dLbls>
        <c:axId val="87704400"/>
        <c:axId val="310778640"/>
      </c:scatterChart>
      <c:valAx>
        <c:axId val="87704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778640"/>
        <c:crosses val="autoZero"/>
        <c:crossBetween val="midCat"/>
      </c:valAx>
      <c:valAx>
        <c:axId val="310778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7044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customXml" Target="../ink/ink1.xml"/></Relationships>
</file>

<file path=ppt/drawings/drawing1.xml><?xml version="1.0" encoding="utf-8"?>
<c:userShapes xmlns:c="http://schemas.openxmlformats.org/drawingml/2006/chart">
  <cdr:relSizeAnchor xmlns:cdr="http://schemas.openxmlformats.org/drawingml/2006/chartDrawing">
    <cdr:from>
      <cdr:x>0.04453</cdr:x>
      <cdr:y>0.4999</cdr:y>
    </cdr:from>
    <cdr:to>
      <cdr:x>0.95874</cdr:x>
      <cdr:y>0.5</cdr:y>
    </cdr:to>
    <mc:AlternateContent xmlns:mc="http://schemas.openxmlformats.org/markup-compatibility/2006" xmlns:cdr14="http://schemas.microsoft.com/office/drawing/2010/chartDrawing">
      <mc:Choice Requires="cdr14">
        <cdr14:contentPart xmlns:r="http://schemas.openxmlformats.org/officeDocument/2006/relationships" r:id="rId1">
          <cdr14:nvContentPartPr>
            <cdr14:cNvPr id="2" name="Ink 1">
              <a:extLst xmlns:a="http://schemas.openxmlformats.org/drawingml/2006/main">
                <a:ext uri="{FF2B5EF4-FFF2-40B4-BE49-F238E27FC236}">
                  <a16:creationId xmlns:a16="http://schemas.microsoft.com/office/drawing/2014/main" id="{817EE1C5-03E3-7663-B438-4F49EAB3D2B8}"/>
                </a:ext>
              </a:extLst>
            </cdr14:cNvPr>
            <cdr14:cNvContentPartPr/>
          </cdr14:nvContentPartPr>
          <cdr14:nvPr macro=""/>
          <cdr14:xfrm>
            <a:off xmlns:a="http://schemas.openxmlformats.org/drawingml/2006/main" x="246743" y="1729414"/>
            <a:ext xmlns:a="http://schemas.openxmlformats.org/drawingml/2006/main" cx="5065486" cy="360"/>
          </cdr14:xfrm>
        </cdr14:contentPart>
      </mc:Choice>
      <mc:Fallback xmlns="">
        <cdr:pic>
          <cdr:nvPicPr>
            <cdr:cNvPr id="2" name="Ink 1">
              <a:extLst xmlns:a="http://schemas.openxmlformats.org/drawingml/2006/main">
                <a:ext uri="{FF2B5EF4-FFF2-40B4-BE49-F238E27FC236}">
                  <a16:creationId xmlns:a16="http://schemas.microsoft.com/office/drawing/2014/main" id="{817EE1C5-03E3-7663-B438-4F49EAB3D2B8}"/>
                </a:ext>
              </a:extLst>
            </cdr:cNvPr>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46743" y="1729414"/>
              <a:ext cx="5065486" cy="360"/>
            </a:xfrm>
            <a:prstGeom xmlns:a="http://schemas.openxmlformats.org/drawingml/2006/main" prst="rect">
              <a:avLst/>
            </a:prstGeom>
          </cdr:spPr>
        </cdr:pic>
      </mc:Fallback>
    </mc:AlternateContent>
  </cdr:relSizeAnchor>
</c:userShape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01:24:25.790"/>
    </inkml:context>
    <inkml:brush xml:id="br0">
      <inkml:brushProperty name="width" value="0.05" units="cm"/>
      <inkml:brushProperty name="height" value="0.05" units="cm"/>
    </inkml:brush>
  </inkml:definitions>
  <inkml:trace contextRef="#ctx0" brushRef="#br0">3 0 24575,'13917'0'-1365,"-13772"0"-5461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120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389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5"/>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6"/>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6"/>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7"/>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6" name="Google Shape;36;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Google Shape;49;p1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1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a:spLocks noGrp="1"/>
          </p:cNvSpPr>
          <p:nvPr>
            <p:ph type="pic" idx="2"/>
          </p:nvPr>
        </p:nvSpPr>
        <p:spPr>
          <a:xfrm>
            <a:off x="3887391" y="987426"/>
            <a:ext cx="4629150" cy="4873625"/>
          </a:xfrm>
          <a:prstGeom prst="rect">
            <a:avLst/>
          </a:prstGeom>
          <a:noFill/>
          <a:ln>
            <a:noFill/>
          </a:ln>
        </p:spPr>
      </p:sp>
      <p:sp>
        <p:nvSpPr>
          <p:cNvPr id="69" name="Google Shape;69;p1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4"/>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4818"/>
            <a:ext cx="8228732"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a:solidFill>
                  <a:srgbClr val="0070C0"/>
                </a:solidFill>
                <a:latin typeface="Arial"/>
                <a:ea typeface="Arial"/>
                <a:cs typeface="Arial"/>
                <a:sym typeface="Arial"/>
              </a:rPr>
              <a:t>Data Analysis: </a:t>
            </a:r>
            <a:r>
              <a:rPr lang="en-US" sz="3200" b="0" i="0" u="none" strike="noStrike" cap="none">
                <a:solidFill>
                  <a:schemeClr val="dk1"/>
                </a:solidFill>
                <a:latin typeface="Arial"/>
                <a:ea typeface="Arial"/>
                <a:cs typeface="Arial"/>
                <a:sym typeface="Arial"/>
              </a:rPr>
              <a:t>Sales Prospects from Home Mortgage Data</a:t>
            </a:r>
            <a:endParaRPr/>
          </a:p>
        </p:txBody>
      </p:sp>
      <p:pic>
        <p:nvPicPr>
          <p:cNvPr id="97" name="Google Shape;97;p1"/>
          <p:cNvPicPr preferRelativeResize="0"/>
          <p:nvPr/>
        </p:nvPicPr>
        <p:blipFill>
          <a:blip r:embed="rId3">
            <a:alphaModFix/>
          </a:blip>
          <a:stretch>
            <a:fillRect/>
          </a:stretch>
        </p:blipFill>
        <p:spPr>
          <a:xfrm>
            <a:off x="4629150" y="6318753"/>
            <a:ext cx="405765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561272"/>
            <a:ext cx="8229600" cy="27813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US" sz="2000" b="1" dirty="0">
                <a:solidFill>
                  <a:srgbClr val="0070C0"/>
                </a:solidFill>
              </a:rPr>
              <a:t>First Time Home Buyer Analysis</a:t>
            </a:r>
            <a:endParaRPr sz="2000" b="1" dirty="0"/>
          </a:p>
        </p:txBody>
      </p:sp>
      <p:sp>
        <p:nvSpPr>
          <p:cNvPr id="103" name="Google Shape;103;p2"/>
          <p:cNvSpPr txBox="1"/>
          <p:nvPr/>
        </p:nvSpPr>
        <p:spPr>
          <a:xfrm>
            <a:off x="457200" y="5233788"/>
            <a:ext cx="8066314"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In this dataset the average age for a first time home buyer seems to line up with the typical US average of 33-36 years old.  </a:t>
            </a:r>
          </a:p>
          <a:p>
            <a:pPr marL="0" marR="0" lvl="0" indent="0" algn="l" rtl="0">
              <a:spcBef>
                <a:spcPts val="0"/>
              </a:spcBef>
              <a:spcAft>
                <a:spcPts val="0"/>
              </a:spcAft>
              <a:buNone/>
            </a:pPr>
            <a:endParaRPr lang="en-US"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FTHBs have a median Loan to Value of 74.32%, whereas non-FTHBs have a median LTV of 74.28%, meaning that in this dataset both groups borrow roughly the same amount of money.</a:t>
            </a:r>
            <a:endParaRPr sz="1600" dirty="0">
              <a:solidFill>
                <a:schemeClr val="dk1"/>
              </a:solidFill>
              <a:latin typeface="Calibri"/>
              <a:ea typeface="Calibri"/>
              <a:cs typeface="Calibri"/>
            </a:endParaRPr>
          </a:p>
        </p:txBody>
      </p:sp>
      <p:graphicFrame>
        <p:nvGraphicFramePr>
          <p:cNvPr id="2" name="Chart 1">
            <a:extLst>
              <a:ext uri="{FF2B5EF4-FFF2-40B4-BE49-F238E27FC236}">
                <a16:creationId xmlns:a16="http://schemas.microsoft.com/office/drawing/2014/main" id="{07289CB2-DC6A-1DB8-3DE2-36BCD23538D7}"/>
              </a:ext>
            </a:extLst>
          </p:cNvPr>
          <p:cNvGraphicFramePr>
            <a:graphicFrameLocks/>
          </p:cNvGraphicFramePr>
          <p:nvPr>
            <p:extLst>
              <p:ext uri="{D42A27DB-BD31-4B8C-83A1-F6EECF244321}">
                <p14:modId xmlns:p14="http://schemas.microsoft.com/office/powerpoint/2010/main" val="2485911077"/>
              </p:ext>
            </p:extLst>
          </p:nvPr>
        </p:nvGraphicFramePr>
        <p:xfrm>
          <a:off x="1050471" y="1454915"/>
          <a:ext cx="7043057" cy="39481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561272"/>
            <a:ext cx="8229600" cy="27813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US" sz="2000" b="1" dirty="0">
                <a:solidFill>
                  <a:srgbClr val="0070C0"/>
                </a:solidFill>
              </a:rPr>
              <a:t>Loan To Value Key Findings &amp; Analysis</a:t>
            </a:r>
            <a:endParaRPr sz="2000" b="1" dirty="0"/>
          </a:p>
        </p:txBody>
      </p:sp>
      <p:sp>
        <p:nvSpPr>
          <p:cNvPr id="103" name="Google Shape;103;p2"/>
          <p:cNvSpPr txBox="1"/>
          <p:nvPr/>
        </p:nvSpPr>
        <p:spPr>
          <a:xfrm>
            <a:off x="457200" y="1064559"/>
            <a:ext cx="8066314" cy="584735"/>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600" dirty="0">
                <a:solidFill>
                  <a:schemeClr val="dk1"/>
                </a:solidFill>
                <a:latin typeface="Calibri"/>
                <a:ea typeface="Calibri"/>
                <a:cs typeface="Calibri"/>
                <a:sym typeface="Calibri"/>
              </a:rPr>
              <a:t>Aside from Credit Scores, most financial professionals can agree that an LTV is a key figure in securing a good interest rate</a:t>
            </a:r>
            <a:endParaRPr sz="1600" dirty="0">
              <a:solidFill>
                <a:schemeClr val="dk1"/>
              </a:solidFill>
              <a:latin typeface="Calibri"/>
              <a:ea typeface="Calibri"/>
              <a:cs typeface="Calibri"/>
            </a:endParaRPr>
          </a:p>
        </p:txBody>
      </p:sp>
      <p:graphicFrame>
        <p:nvGraphicFramePr>
          <p:cNvPr id="3" name="Chart 2">
            <a:extLst>
              <a:ext uri="{FF2B5EF4-FFF2-40B4-BE49-F238E27FC236}">
                <a16:creationId xmlns:a16="http://schemas.microsoft.com/office/drawing/2014/main" id="{71C45516-388C-B677-FE79-DFBA76024EF1}"/>
              </a:ext>
            </a:extLst>
          </p:cNvPr>
          <p:cNvGraphicFramePr>
            <a:graphicFrameLocks/>
          </p:cNvGraphicFramePr>
          <p:nvPr>
            <p:extLst>
              <p:ext uri="{D42A27DB-BD31-4B8C-83A1-F6EECF244321}">
                <p14:modId xmlns:p14="http://schemas.microsoft.com/office/powerpoint/2010/main" val="1732490513"/>
              </p:ext>
            </p:extLst>
          </p:nvPr>
        </p:nvGraphicFramePr>
        <p:xfrm>
          <a:off x="457200" y="1874451"/>
          <a:ext cx="5540830" cy="3459549"/>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03;p2">
            <a:extLst>
              <a:ext uri="{FF2B5EF4-FFF2-40B4-BE49-F238E27FC236}">
                <a16:creationId xmlns:a16="http://schemas.microsoft.com/office/drawing/2014/main" id="{7B636286-7A8D-D600-1C50-AA029F31AEC5}"/>
              </a:ext>
            </a:extLst>
          </p:cNvPr>
          <p:cNvSpPr txBox="1"/>
          <p:nvPr/>
        </p:nvSpPr>
        <p:spPr>
          <a:xfrm>
            <a:off x="538843" y="5334000"/>
            <a:ext cx="8066314" cy="1077178"/>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600" dirty="0">
                <a:solidFill>
                  <a:schemeClr val="dk1"/>
                </a:solidFill>
                <a:latin typeface="Calibri"/>
                <a:ea typeface="Calibri"/>
                <a:cs typeface="Calibri"/>
                <a:sym typeface="Calibri"/>
              </a:rPr>
              <a:t>The black line across the chart indicates the average mortgage interest rate, or the AMIR. In this case the AMIR is approximately 3.23514. The average LTV above and below the AMIR were approximately 72.98 and 70.69 respectively. This shows that LTV can affect how far off the average interest rate you get, albeit slight. </a:t>
            </a:r>
            <a:endParaRPr sz="1600" dirty="0">
              <a:solidFill>
                <a:schemeClr val="dk1"/>
              </a:solidFill>
              <a:latin typeface="Calibri"/>
              <a:ea typeface="Calibri"/>
              <a:cs typeface="Calibri"/>
            </a:endParaRPr>
          </a:p>
        </p:txBody>
      </p:sp>
      <p:graphicFrame>
        <p:nvGraphicFramePr>
          <p:cNvPr id="5" name="Table 4">
            <a:extLst>
              <a:ext uri="{FF2B5EF4-FFF2-40B4-BE49-F238E27FC236}">
                <a16:creationId xmlns:a16="http://schemas.microsoft.com/office/drawing/2014/main" id="{E2749B66-ACE4-D629-05B4-5135877D1528}"/>
              </a:ext>
            </a:extLst>
          </p:cNvPr>
          <p:cNvGraphicFramePr>
            <a:graphicFrameLocks noGrp="1"/>
          </p:cNvGraphicFramePr>
          <p:nvPr>
            <p:extLst>
              <p:ext uri="{D42A27DB-BD31-4B8C-83A1-F6EECF244321}">
                <p14:modId xmlns:p14="http://schemas.microsoft.com/office/powerpoint/2010/main" val="3200812857"/>
              </p:ext>
            </p:extLst>
          </p:nvPr>
        </p:nvGraphicFramePr>
        <p:xfrm>
          <a:off x="5998030" y="2368514"/>
          <a:ext cx="2688770" cy="2377657"/>
        </p:xfrm>
        <a:graphic>
          <a:graphicData uri="http://schemas.openxmlformats.org/drawingml/2006/table">
            <a:tbl>
              <a:tblPr>
                <a:tableStyleId>{5C22544A-7EE6-4342-B048-85BDC9FD1C3A}</a:tableStyleId>
              </a:tblPr>
              <a:tblGrid>
                <a:gridCol w="1941889">
                  <a:extLst>
                    <a:ext uri="{9D8B030D-6E8A-4147-A177-3AD203B41FA5}">
                      <a16:colId xmlns:a16="http://schemas.microsoft.com/office/drawing/2014/main" val="1502345326"/>
                    </a:ext>
                  </a:extLst>
                </a:gridCol>
                <a:gridCol w="746881">
                  <a:extLst>
                    <a:ext uri="{9D8B030D-6E8A-4147-A177-3AD203B41FA5}">
                      <a16:colId xmlns:a16="http://schemas.microsoft.com/office/drawing/2014/main" val="522826566"/>
                    </a:ext>
                  </a:extLst>
                </a:gridCol>
              </a:tblGrid>
              <a:tr h="657338">
                <a:tc>
                  <a:txBody>
                    <a:bodyPr/>
                    <a:lstStyle/>
                    <a:p>
                      <a:pPr algn="l" fontAlgn="b"/>
                      <a:r>
                        <a:rPr lang="en-US" sz="1100" u="none" strike="noStrike">
                          <a:effectLst/>
                        </a:rPr>
                        <a:t>Number of Rates Above AMIR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243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34171129"/>
                  </a:ext>
                </a:extLst>
              </a:tr>
              <a:tr h="657338">
                <a:tc>
                  <a:txBody>
                    <a:bodyPr/>
                    <a:lstStyle/>
                    <a:p>
                      <a:pPr algn="l" fontAlgn="b"/>
                      <a:r>
                        <a:rPr lang="en-US" sz="1100" u="none" strike="noStrike">
                          <a:effectLst/>
                        </a:rPr>
                        <a:t>Number of rates Below AMIR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257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5222564"/>
                  </a:ext>
                </a:extLst>
              </a:tr>
              <a:tr h="354327">
                <a:tc>
                  <a:txBody>
                    <a:bodyPr/>
                    <a:lstStyle/>
                    <a:p>
                      <a:pPr algn="l" fontAlgn="b"/>
                      <a:r>
                        <a:rPr lang="en-US" sz="1100" u="none" strike="noStrike">
                          <a:effectLst/>
                        </a:rPr>
                        <a:t>Average LTV Above AMIR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72.967819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50794383"/>
                  </a:ext>
                </a:extLst>
              </a:tr>
              <a:tr h="354327">
                <a:tc>
                  <a:txBody>
                    <a:bodyPr/>
                    <a:lstStyle/>
                    <a:p>
                      <a:pPr algn="l" fontAlgn="b"/>
                      <a:r>
                        <a:rPr lang="en-US" sz="1100" u="none" strike="noStrike" dirty="0">
                          <a:effectLst/>
                        </a:rPr>
                        <a:t>Average LTV Below AMIR</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68.545837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94128953"/>
                  </a:ext>
                </a:extLst>
              </a:tr>
              <a:tr h="354327">
                <a:tc>
                  <a:txBody>
                    <a:bodyPr/>
                    <a:lstStyle/>
                    <a:p>
                      <a:pPr algn="l" fontAlgn="b"/>
                      <a:r>
                        <a:rPr lang="en-US" sz="1100" u="none" strike="noStrike">
                          <a:effectLst/>
                        </a:rPr>
                        <a:t>Average LTV</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70.69492</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64461628"/>
                  </a:ext>
                </a:extLst>
              </a:tr>
            </a:tbl>
          </a:graphicData>
        </a:graphic>
      </p:graphicFrame>
    </p:spTree>
    <p:extLst>
      <p:ext uri="{BB962C8B-B14F-4D97-AF65-F5344CB8AC3E}">
        <p14:creationId xmlns:p14="http://schemas.microsoft.com/office/powerpoint/2010/main" val="29022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US" sz="2000" b="1" dirty="0">
                <a:solidFill>
                  <a:srgbClr val="0070C0"/>
                </a:solidFill>
              </a:rPr>
              <a:t>Loan To Value Key Insights</a:t>
            </a:r>
            <a:endParaRPr sz="2000" b="1" dirty="0"/>
          </a:p>
        </p:txBody>
      </p:sp>
      <p:graphicFrame>
        <p:nvGraphicFramePr>
          <p:cNvPr id="3" name="Chart 2">
            <a:extLst>
              <a:ext uri="{FF2B5EF4-FFF2-40B4-BE49-F238E27FC236}">
                <a16:creationId xmlns:a16="http://schemas.microsoft.com/office/drawing/2014/main" id="{03A3D521-9DD6-2639-D327-CBD0848F88D6}"/>
              </a:ext>
            </a:extLst>
          </p:cNvPr>
          <p:cNvGraphicFramePr>
            <a:graphicFrameLocks/>
          </p:cNvGraphicFramePr>
          <p:nvPr>
            <p:extLst>
              <p:ext uri="{D42A27DB-BD31-4B8C-83A1-F6EECF244321}">
                <p14:modId xmlns:p14="http://schemas.microsoft.com/office/powerpoint/2010/main" val="3058005567"/>
              </p:ext>
            </p:extLst>
          </p:nvPr>
        </p:nvGraphicFramePr>
        <p:xfrm>
          <a:off x="457200" y="1290672"/>
          <a:ext cx="4876800" cy="27285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93F85AE-D080-DCD4-E8B1-4049986C1FC7}"/>
              </a:ext>
            </a:extLst>
          </p:cNvPr>
          <p:cNvGraphicFramePr>
            <a:graphicFrameLocks/>
          </p:cNvGraphicFramePr>
          <p:nvPr>
            <p:extLst>
              <p:ext uri="{D42A27DB-BD31-4B8C-83A1-F6EECF244321}">
                <p14:modId xmlns:p14="http://schemas.microsoft.com/office/powerpoint/2010/main" val="2056411635"/>
              </p:ext>
            </p:extLst>
          </p:nvPr>
        </p:nvGraphicFramePr>
        <p:xfrm>
          <a:off x="457200" y="4019218"/>
          <a:ext cx="5165970" cy="2728546"/>
        </p:xfrm>
        <a:graphic>
          <a:graphicData uri="http://schemas.openxmlformats.org/drawingml/2006/chart">
            <c:chart xmlns:c="http://schemas.openxmlformats.org/drawingml/2006/chart" xmlns:r="http://schemas.openxmlformats.org/officeDocument/2006/relationships" r:id="rId4"/>
          </a:graphicData>
        </a:graphic>
      </p:graphicFrame>
      <p:sp>
        <p:nvSpPr>
          <p:cNvPr id="7" name="Google Shape;103;p2">
            <a:extLst>
              <a:ext uri="{FF2B5EF4-FFF2-40B4-BE49-F238E27FC236}">
                <a16:creationId xmlns:a16="http://schemas.microsoft.com/office/drawing/2014/main" id="{6EF07346-0ACE-82FE-B98B-CA7D304849EA}"/>
              </a:ext>
            </a:extLst>
          </p:cNvPr>
          <p:cNvSpPr txBox="1"/>
          <p:nvPr/>
        </p:nvSpPr>
        <p:spPr>
          <a:xfrm>
            <a:off x="5165271" y="1817949"/>
            <a:ext cx="4076002" cy="132339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600" dirty="0">
                <a:solidFill>
                  <a:schemeClr val="dk1"/>
                </a:solidFill>
                <a:latin typeface="Calibri"/>
                <a:ea typeface="Calibri"/>
                <a:cs typeface="Calibri"/>
                <a:sym typeface="Calibri"/>
              </a:rPr>
              <a:t>In this dataset, the borrower’s annual income and appraised home value that they were buying also played a key role in mortgage interest rates, and how much they could borrow. This is expected and normal. </a:t>
            </a:r>
            <a:endParaRPr sz="1600" dirty="0">
              <a:solidFill>
                <a:schemeClr val="dk1"/>
              </a:solidFill>
              <a:latin typeface="Calibri"/>
              <a:ea typeface="Calibri"/>
              <a:cs typeface="Calibri"/>
            </a:endParaRPr>
          </a:p>
        </p:txBody>
      </p:sp>
      <p:sp>
        <p:nvSpPr>
          <p:cNvPr id="8" name="Google Shape;103;p2">
            <a:extLst>
              <a:ext uri="{FF2B5EF4-FFF2-40B4-BE49-F238E27FC236}">
                <a16:creationId xmlns:a16="http://schemas.microsoft.com/office/drawing/2014/main" id="{FDEE4CEA-53D7-A502-1D8B-0720EC222F34}"/>
              </a:ext>
            </a:extLst>
          </p:cNvPr>
          <p:cNvSpPr txBox="1"/>
          <p:nvPr/>
        </p:nvSpPr>
        <p:spPr>
          <a:xfrm>
            <a:off x="5334000" y="4451559"/>
            <a:ext cx="3738545" cy="1323399"/>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600" dirty="0">
                <a:solidFill>
                  <a:schemeClr val="dk1"/>
                </a:solidFill>
                <a:latin typeface="Calibri"/>
                <a:ea typeface="Calibri"/>
                <a:cs typeface="Calibri"/>
                <a:sym typeface="Calibri"/>
              </a:rPr>
              <a:t>There seems to be a bit more variance in home values than a borrower’s annual incomes. This indicates greater variability, but could also play a key role in securing a lower interest rate</a:t>
            </a:r>
            <a:endParaRPr sz="1600" dirty="0">
              <a:solidFill>
                <a:schemeClr val="dk1"/>
              </a:solidFill>
              <a:latin typeface="Calibri"/>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US" sz="2000" b="1" dirty="0">
                <a:solidFill>
                  <a:srgbClr val="0070C0"/>
                </a:solidFill>
              </a:rPr>
              <a:t>Overall Key Insights</a:t>
            </a:r>
            <a:endParaRPr sz="2000" b="1" dirty="0"/>
          </a:p>
        </p:txBody>
      </p:sp>
      <p:graphicFrame>
        <p:nvGraphicFramePr>
          <p:cNvPr id="2" name="Table 1">
            <a:extLst>
              <a:ext uri="{FF2B5EF4-FFF2-40B4-BE49-F238E27FC236}">
                <a16:creationId xmlns:a16="http://schemas.microsoft.com/office/drawing/2014/main" id="{35A4156E-6540-BF76-C23D-004D2F872B04}"/>
              </a:ext>
            </a:extLst>
          </p:cNvPr>
          <p:cNvGraphicFramePr>
            <a:graphicFrameLocks noGrp="1"/>
          </p:cNvGraphicFramePr>
          <p:nvPr/>
        </p:nvGraphicFramePr>
        <p:xfrm>
          <a:off x="457200" y="1240518"/>
          <a:ext cx="8011884" cy="2308223"/>
        </p:xfrm>
        <a:graphic>
          <a:graphicData uri="http://schemas.openxmlformats.org/drawingml/2006/table">
            <a:tbl>
              <a:tblPr>
                <a:tableStyleId>{5C22544A-7EE6-4342-B048-85BDC9FD1C3A}</a:tableStyleId>
              </a:tblPr>
              <a:tblGrid>
                <a:gridCol w="551186">
                  <a:extLst>
                    <a:ext uri="{9D8B030D-6E8A-4147-A177-3AD203B41FA5}">
                      <a16:colId xmlns:a16="http://schemas.microsoft.com/office/drawing/2014/main" val="3062018089"/>
                    </a:ext>
                  </a:extLst>
                </a:gridCol>
                <a:gridCol w="551186">
                  <a:extLst>
                    <a:ext uri="{9D8B030D-6E8A-4147-A177-3AD203B41FA5}">
                      <a16:colId xmlns:a16="http://schemas.microsoft.com/office/drawing/2014/main" val="362543033"/>
                    </a:ext>
                  </a:extLst>
                </a:gridCol>
                <a:gridCol w="551186">
                  <a:extLst>
                    <a:ext uri="{9D8B030D-6E8A-4147-A177-3AD203B41FA5}">
                      <a16:colId xmlns:a16="http://schemas.microsoft.com/office/drawing/2014/main" val="595053475"/>
                    </a:ext>
                  </a:extLst>
                </a:gridCol>
                <a:gridCol w="551186">
                  <a:extLst>
                    <a:ext uri="{9D8B030D-6E8A-4147-A177-3AD203B41FA5}">
                      <a16:colId xmlns:a16="http://schemas.microsoft.com/office/drawing/2014/main" val="2354492464"/>
                    </a:ext>
                  </a:extLst>
                </a:gridCol>
                <a:gridCol w="551186">
                  <a:extLst>
                    <a:ext uri="{9D8B030D-6E8A-4147-A177-3AD203B41FA5}">
                      <a16:colId xmlns:a16="http://schemas.microsoft.com/office/drawing/2014/main" val="3799620966"/>
                    </a:ext>
                  </a:extLst>
                </a:gridCol>
                <a:gridCol w="551186">
                  <a:extLst>
                    <a:ext uri="{9D8B030D-6E8A-4147-A177-3AD203B41FA5}">
                      <a16:colId xmlns:a16="http://schemas.microsoft.com/office/drawing/2014/main" val="76770780"/>
                    </a:ext>
                  </a:extLst>
                </a:gridCol>
                <a:gridCol w="551186">
                  <a:extLst>
                    <a:ext uri="{9D8B030D-6E8A-4147-A177-3AD203B41FA5}">
                      <a16:colId xmlns:a16="http://schemas.microsoft.com/office/drawing/2014/main" val="3594808156"/>
                    </a:ext>
                  </a:extLst>
                </a:gridCol>
                <a:gridCol w="551186">
                  <a:extLst>
                    <a:ext uri="{9D8B030D-6E8A-4147-A177-3AD203B41FA5}">
                      <a16:colId xmlns:a16="http://schemas.microsoft.com/office/drawing/2014/main" val="1556410245"/>
                    </a:ext>
                  </a:extLst>
                </a:gridCol>
                <a:gridCol w="551186">
                  <a:extLst>
                    <a:ext uri="{9D8B030D-6E8A-4147-A177-3AD203B41FA5}">
                      <a16:colId xmlns:a16="http://schemas.microsoft.com/office/drawing/2014/main" val="801630576"/>
                    </a:ext>
                  </a:extLst>
                </a:gridCol>
                <a:gridCol w="610242">
                  <a:extLst>
                    <a:ext uri="{9D8B030D-6E8A-4147-A177-3AD203B41FA5}">
                      <a16:colId xmlns:a16="http://schemas.microsoft.com/office/drawing/2014/main" val="1591014172"/>
                    </a:ext>
                  </a:extLst>
                </a:gridCol>
                <a:gridCol w="610242">
                  <a:extLst>
                    <a:ext uri="{9D8B030D-6E8A-4147-A177-3AD203B41FA5}">
                      <a16:colId xmlns:a16="http://schemas.microsoft.com/office/drawing/2014/main" val="3621673469"/>
                    </a:ext>
                  </a:extLst>
                </a:gridCol>
                <a:gridCol w="610242">
                  <a:extLst>
                    <a:ext uri="{9D8B030D-6E8A-4147-A177-3AD203B41FA5}">
                      <a16:colId xmlns:a16="http://schemas.microsoft.com/office/drawing/2014/main" val="267306570"/>
                    </a:ext>
                  </a:extLst>
                </a:gridCol>
                <a:gridCol w="610242">
                  <a:extLst>
                    <a:ext uri="{9D8B030D-6E8A-4147-A177-3AD203B41FA5}">
                      <a16:colId xmlns:a16="http://schemas.microsoft.com/office/drawing/2014/main" val="4258552275"/>
                    </a:ext>
                  </a:extLst>
                </a:gridCol>
                <a:gridCol w="610242">
                  <a:extLst>
                    <a:ext uri="{9D8B030D-6E8A-4147-A177-3AD203B41FA5}">
                      <a16:colId xmlns:a16="http://schemas.microsoft.com/office/drawing/2014/main" val="152556987"/>
                    </a:ext>
                  </a:extLst>
                </a:gridCol>
              </a:tblGrid>
              <a:tr h="1282347">
                <a:tc>
                  <a:txBody>
                    <a:bodyPr/>
                    <a:lstStyle/>
                    <a:p>
                      <a:pPr algn="l" fontAlgn="b"/>
                      <a:r>
                        <a:rPr lang="en-US" sz="800" u="none" strike="noStrike">
                          <a:effectLst/>
                        </a:rPr>
                        <a:t>Borrower ID Number</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Wide Area Location Code</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 Minority in Local Area</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Median Family Income in Local Area</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Borrower Annual Income</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Borrower Income Ratio</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First Time Buyer? (1=Yes, 2=No)</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Age of Borrower</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Borrower Debt to Income Ratio</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Appraised Value of Home</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Amount Borrowed</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LTV ratio</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Length of Mortgage in Months</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Mortgage Interest Rate</a:t>
                      </a:r>
                      <a:endParaRPr lang="en-US" sz="800" b="0" i="0" u="none" strike="noStrike">
                        <a:solidFill>
                          <a:srgbClr val="000000"/>
                        </a:solidFill>
                        <a:effectLst/>
                        <a:latin typeface="Calibri" panose="020F0502020204030204" pitchFamily="34" charset="0"/>
                      </a:endParaRPr>
                    </a:p>
                  </a:txBody>
                  <a:tcPr marL="4844" marR="4844" marT="4844" marB="0" anchor="b"/>
                </a:tc>
                <a:extLst>
                  <a:ext uri="{0D108BD9-81ED-4DB2-BD59-A6C34878D82A}">
                    <a16:rowId xmlns:a16="http://schemas.microsoft.com/office/drawing/2014/main" val="2243420994"/>
                  </a:ext>
                </a:extLst>
              </a:tr>
              <a:tr h="256469">
                <a:tc>
                  <a:txBody>
                    <a:bodyPr/>
                    <a:lstStyle/>
                    <a:p>
                      <a:pPr algn="r" fontAlgn="b"/>
                      <a:r>
                        <a:rPr lang="en-US" sz="800" u="none" strike="noStrike">
                          <a:effectLst/>
                        </a:rPr>
                        <a:t>99</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4.17</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79300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116000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1.4628</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35 to 44</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38</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255000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245000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97</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360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4844" marR="4844" marT="4844" marB="0" anchor="b"/>
                </a:tc>
                <a:extLst>
                  <a:ext uri="{0D108BD9-81ED-4DB2-BD59-A6C34878D82A}">
                    <a16:rowId xmlns:a16="http://schemas.microsoft.com/office/drawing/2014/main" val="1862687801"/>
                  </a:ext>
                </a:extLst>
              </a:tr>
              <a:tr h="256469">
                <a:tc>
                  <a:txBody>
                    <a:bodyPr/>
                    <a:lstStyle/>
                    <a:p>
                      <a:pPr algn="r" fontAlgn="b"/>
                      <a:r>
                        <a:rPr lang="en-US" sz="800" u="none" strike="noStrike">
                          <a:effectLst/>
                        </a:rPr>
                        <a:t>225</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6</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78.35</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86700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56000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0.6459</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35 to 44</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42</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165000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165000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97</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360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2.85</a:t>
                      </a:r>
                      <a:endParaRPr lang="en-US" sz="800" b="0" i="0" u="none" strike="noStrike">
                        <a:solidFill>
                          <a:srgbClr val="000000"/>
                        </a:solidFill>
                        <a:effectLst/>
                        <a:latin typeface="Calibri" panose="020F0502020204030204" pitchFamily="34" charset="0"/>
                      </a:endParaRPr>
                    </a:p>
                  </a:txBody>
                  <a:tcPr marL="4844" marR="4844" marT="4844" marB="0" anchor="b"/>
                </a:tc>
                <a:extLst>
                  <a:ext uri="{0D108BD9-81ED-4DB2-BD59-A6C34878D82A}">
                    <a16:rowId xmlns:a16="http://schemas.microsoft.com/office/drawing/2014/main" val="2259102202"/>
                  </a:ext>
                </a:extLst>
              </a:tr>
              <a:tr h="256469">
                <a:tc>
                  <a:txBody>
                    <a:bodyPr/>
                    <a:lstStyle/>
                    <a:p>
                      <a:pPr algn="r" fontAlgn="b"/>
                      <a:r>
                        <a:rPr lang="en-US" sz="800" u="none" strike="noStrike">
                          <a:effectLst/>
                        </a:rPr>
                        <a:t>300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40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20.05</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74000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76000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1.027</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45 to 54</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20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235000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225000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96.99</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360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2.87</a:t>
                      </a:r>
                      <a:endParaRPr lang="en-US" sz="800" b="0" i="0" u="none" strike="noStrike">
                        <a:solidFill>
                          <a:srgbClr val="000000"/>
                        </a:solidFill>
                        <a:effectLst/>
                        <a:latin typeface="Calibri" panose="020F0502020204030204" pitchFamily="34" charset="0"/>
                      </a:endParaRPr>
                    </a:p>
                  </a:txBody>
                  <a:tcPr marL="4844" marR="4844" marT="4844" marB="0" anchor="b"/>
                </a:tc>
                <a:extLst>
                  <a:ext uri="{0D108BD9-81ED-4DB2-BD59-A6C34878D82A}">
                    <a16:rowId xmlns:a16="http://schemas.microsoft.com/office/drawing/2014/main" val="3294407379"/>
                  </a:ext>
                </a:extLst>
              </a:tr>
              <a:tr h="256469">
                <a:tc>
                  <a:txBody>
                    <a:bodyPr/>
                    <a:lstStyle/>
                    <a:p>
                      <a:pPr algn="r" fontAlgn="b"/>
                      <a:r>
                        <a:rPr lang="en-US" sz="800" u="none" strike="noStrike">
                          <a:effectLst/>
                        </a:rPr>
                        <a:t>470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31.37</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77800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54000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0.6941</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l" fontAlgn="b"/>
                      <a:r>
                        <a:rPr lang="en-US" sz="800" u="none" strike="noStrike">
                          <a:effectLst/>
                        </a:rPr>
                        <a:t>65 to 74</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20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235000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225000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97</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a:effectLst/>
                        </a:rPr>
                        <a:t>360</a:t>
                      </a:r>
                      <a:endParaRPr lang="en-US" sz="800" b="0" i="0" u="none" strike="noStrike">
                        <a:solidFill>
                          <a:srgbClr val="000000"/>
                        </a:solidFill>
                        <a:effectLst/>
                        <a:latin typeface="Calibri" panose="020F0502020204030204" pitchFamily="34" charset="0"/>
                      </a:endParaRPr>
                    </a:p>
                  </a:txBody>
                  <a:tcPr marL="4844" marR="4844" marT="4844" marB="0" anchor="b"/>
                </a:tc>
                <a:tc>
                  <a:txBody>
                    <a:bodyPr/>
                    <a:lstStyle/>
                    <a:p>
                      <a:pPr algn="r" fontAlgn="b"/>
                      <a:r>
                        <a:rPr lang="en-US" sz="800" u="none" strike="noStrike" dirty="0">
                          <a:effectLst/>
                        </a:rPr>
                        <a:t>3.25</a:t>
                      </a:r>
                      <a:endParaRPr lang="en-US" sz="800" b="0" i="0" u="none" strike="noStrike" dirty="0">
                        <a:solidFill>
                          <a:srgbClr val="000000"/>
                        </a:solidFill>
                        <a:effectLst/>
                        <a:latin typeface="Calibri" panose="020F0502020204030204" pitchFamily="34" charset="0"/>
                      </a:endParaRPr>
                    </a:p>
                  </a:txBody>
                  <a:tcPr marL="4844" marR="4844" marT="4844" marB="0" anchor="b"/>
                </a:tc>
                <a:extLst>
                  <a:ext uri="{0D108BD9-81ED-4DB2-BD59-A6C34878D82A}">
                    <a16:rowId xmlns:a16="http://schemas.microsoft.com/office/drawing/2014/main" val="3314413269"/>
                  </a:ext>
                </a:extLst>
              </a:tr>
            </a:tbl>
          </a:graphicData>
        </a:graphic>
      </p:graphicFrame>
      <p:sp>
        <p:nvSpPr>
          <p:cNvPr id="3" name="Google Shape;103;p2">
            <a:extLst>
              <a:ext uri="{FF2B5EF4-FFF2-40B4-BE49-F238E27FC236}">
                <a16:creationId xmlns:a16="http://schemas.microsoft.com/office/drawing/2014/main" id="{BFEF672B-D57B-C8DE-AD10-C8EC1BA4B743}"/>
              </a:ext>
            </a:extLst>
          </p:cNvPr>
          <p:cNvSpPr txBox="1"/>
          <p:nvPr/>
        </p:nvSpPr>
        <p:spPr>
          <a:xfrm>
            <a:off x="402770" y="3930928"/>
            <a:ext cx="8066314" cy="230828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1600" dirty="0">
                <a:solidFill>
                  <a:schemeClr val="dk1"/>
                </a:solidFill>
                <a:latin typeface="Calibri"/>
                <a:ea typeface="Calibri"/>
                <a:cs typeface="Calibri"/>
              </a:rPr>
              <a:t>Of the 4 individuals who had the highest LTV values, all of them had surprisingly fair interest rates. There could be many reasons why such as high credit scores and the fact that they were first time home buyers, but the other key factors to consider interest rates would be that all of these individuals were looking into lower value homes than some of the other people with higher interest rates. </a:t>
            </a:r>
          </a:p>
          <a:p>
            <a:pPr marR="0" lvl="0" algn="l" rtl="0">
              <a:spcBef>
                <a:spcPts val="0"/>
              </a:spcBef>
              <a:spcAft>
                <a:spcPts val="0"/>
              </a:spcAft>
            </a:pPr>
            <a:endParaRPr lang="en-US" sz="1600" dirty="0">
              <a:solidFill>
                <a:schemeClr val="dk1"/>
              </a:solidFill>
              <a:latin typeface="Calibri"/>
              <a:ea typeface="Calibri"/>
              <a:cs typeface="Calibri"/>
            </a:endParaRPr>
          </a:p>
          <a:p>
            <a:pPr marR="0" lvl="0" algn="l" rtl="0">
              <a:spcBef>
                <a:spcPts val="0"/>
              </a:spcBef>
              <a:spcAft>
                <a:spcPts val="0"/>
              </a:spcAft>
            </a:pPr>
            <a:r>
              <a:rPr lang="en-US" sz="1600" dirty="0">
                <a:solidFill>
                  <a:schemeClr val="dk1"/>
                </a:solidFill>
                <a:latin typeface="Calibri"/>
                <a:ea typeface="Calibri"/>
                <a:cs typeface="Calibri"/>
              </a:rPr>
              <a:t>All these individuals also likely secured better rates due to their salary being higher than the average salary in the United States, which sits around $50,000, as well as their desirable debt to income ratios which according to Forbes is usually desirable around 40%.</a:t>
            </a:r>
            <a:endParaRPr sz="1600" dirty="0">
              <a:solidFill>
                <a:schemeClr val="dk1"/>
              </a:solidFill>
              <a:latin typeface="Calibri"/>
              <a:ea typeface="Calibri"/>
              <a:cs typeface="Calibri"/>
            </a:endParaRPr>
          </a:p>
        </p:txBody>
      </p:sp>
    </p:spTree>
    <p:extLst>
      <p:ext uri="{BB962C8B-B14F-4D97-AF65-F5344CB8AC3E}">
        <p14:creationId xmlns:p14="http://schemas.microsoft.com/office/powerpoint/2010/main" val="2476556855"/>
      </p:ext>
    </p:extLst>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553</Words>
  <Application>Microsoft Office PowerPoint</Application>
  <PresentationFormat>On-screen Show (4:3)</PresentationFormat>
  <Paragraphs>103</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First Time Home Buyer Analysis</vt:lpstr>
      <vt:lpstr>Loan To Value Key Findings &amp; Analysis</vt:lpstr>
      <vt:lpstr>Loan To Value Key Insights</vt:lpstr>
      <vt:lpstr>Overall Key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Meenu Koul</cp:lastModifiedBy>
  <cp:revision>3</cp:revision>
  <dcterms:created xsi:type="dcterms:W3CDTF">2020-03-26T22:50:15Z</dcterms:created>
  <dcterms:modified xsi:type="dcterms:W3CDTF">2024-01-29T03:16:37Z</dcterms:modified>
</cp:coreProperties>
</file>