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August 20, 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August 20,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20,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20,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20,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August 20,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August 20,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20, 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543800" cy="21526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Netsparker Vulnerability Report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44958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Domain: </a:t>
            </a:r>
            <a:r>
              <a:rPr lang="en-US" dirty="0"/>
              <a:t> https://zero.webappsecurity.com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Made by: Khalid Shaikh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17" y="-152400"/>
            <a:ext cx="7772400" cy="1362456"/>
          </a:xfrm>
        </p:spPr>
        <p:txBody>
          <a:bodyPr/>
          <a:lstStyle/>
          <a:p>
            <a:r>
              <a:rPr lang="en-US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Vulnerability List</a:t>
            </a:r>
            <a:endParaRPr lang="en-US" i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364117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362456"/>
          </a:xfrm>
        </p:spPr>
        <p:txBody>
          <a:bodyPr>
            <a:normAutofit fontScale="90000"/>
          </a:bodyPr>
          <a:lstStyle/>
          <a:p>
            <a:r>
              <a:rPr lang="en-US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Netsparker Generated Report</a:t>
            </a:r>
            <a:endParaRPr lang="en-US" i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0"/>
            <a:ext cx="8839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8610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2346"/>
            <a:ext cx="7772400" cy="838200"/>
          </a:xfrm>
        </p:spPr>
        <p:txBody>
          <a:bodyPr/>
          <a:lstStyle/>
          <a:p>
            <a:r>
              <a:rPr lang="en-US" i="1" u="sng" dirty="0" smtClean="0">
                <a:solidFill>
                  <a:srgbClr val="FFFF00"/>
                </a:solidFill>
              </a:rPr>
              <a:t>Report created by me</a:t>
            </a:r>
            <a:endParaRPr lang="en-US" i="1" u="sng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62890"/>
            <a:ext cx="6019800" cy="589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253"/>
            <a:ext cx="6324600" cy="65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"/>
            <a:ext cx="6324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362456"/>
          </a:xfrm>
        </p:spPr>
        <p:txBody>
          <a:bodyPr/>
          <a:lstStyle/>
          <a:p>
            <a:r>
              <a:rPr lang="en-US" i="1" u="sng" dirty="0" smtClean="0">
                <a:solidFill>
                  <a:srgbClr val="FFFF00"/>
                </a:solidFill>
              </a:rPr>
              <a:t>Last Page</a:t>
            </a:r>
            <a:endParaRPr lang="en-US" i="1" u="sng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667000"/>
            <a:ext cx="5181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8600" y="37338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reference:</a:t>
            </a:r>
          </a:p>
          <a:p>
            <a:r>
              <a:rPr lang="en-US" dirty="0" smtClean="0"/>
              <a:t>I have also attached original report  file in the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</TotalTime>
  <Words>50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Netsparker Vulnerability Report</vt:lpstr>
      <vt:lpstr>Basic Vulnerability List</vt:lpstr>
      <vt:lpstr>Netsparker Generated Report</vt:lpstr>
      <vt:lpstr>PowerPoint Presentation</vt:lpstr>
      <vt:lpstr>Report created by me</vt:lpstr>
      <vt:lpstr>PowerPoint Presentation</vt:lpstr>
      <vt:lpstr>PowerPoint Presentation</vt:lpstr>
      <vt:lpstr>Last Page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Netsparker Vulnerability Report</dc:title>
  <dc:creator>ADMIN</dc:creator>
  <cp:lastModifiedBy>ADMIN</cp:lastModifiedBy>
  <cp:revision>4</cp:revision>
  <dcterms:created xsi:type="dcterms:W3CDTF">2021-08-20T14:27:22Z</dcterms:created>
  <dcterms:modified xsi:type="dcterms:W3CDTF">2021-08-20T15:05:21Z</dcterms:modified>
</cp:coreProperties>
</file>