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0" r:id="rId4"/>
    <p:sldId id="261" r:id="rId5"/>
    <p:sldId id="262" r:id="rId6"/>
    <p:sldId id="274" r:id="rId7"/>
    <p:sldId id="264" r:id="rId8"/>
    <p:sldId id="265" r:id="rId9"/>
    <p:sldId id="266" r:id="rId10"/>
    <p:sldId id="273" r:id="rId11"/>
    <p:sldId id="267" r:id="rId12"/>
    <p:sldId id="268" r:id="rId13"/>
    <p:sldId id="269" r:id="rId14"/>
    <p:sldId id="270" r:id="rId15"/>
    <p:sldId id="272" r:id="rId1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86" autoAdjust="0"/>
  </p:normalViewPr>
  <p:slideViewPr>
    <p:cSldViewPr snapToGrid="0" snapToObjects="1"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EECS 495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EECS 495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05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Regulator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71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8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19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2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30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 as the</a:t>
            </a:r>
            <a:r>
              <a:rPr lang="en-US" baseline="0" dirty="0"/>
              <a:t> technology is increasing there is a 1</a:t>
            </a:r>
          </a:p>
          <a:p>
            <a:endParaRPr lang="en-US" dirty="0"/>
          </a:p>
          <a:p>
            <a:r>
              <a:rPr lang="en-US" dirty="0"/>
              <a:t>--&gt;</a:t>
            </a:r>
            <a:r>
              <a:rPr lang="en-US" baseline="0" dirty="0"/>
              <a:t> </a:t>
            </a:r>
            <a:r>
              <a:rPr lang="en-US" dirty="0"/>
              <a:t>Inductor based</a:t>
            </a:r>
            <a:r>
              <a:rPr lang="en-US" baseline="0" dirty="0"/>
              <a:t> converter suffer from power and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4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achieves around70-80% </a:t>
            </a:r>
            <a:r>
              <a:rPr lang="en-US" dirty="0" err="1"/>
              <a:t>efficeincy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2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5887" indent="-465887">
              <a:buFont typeface="Arial" panose="020B0604020202020204" pitchFamily="34" charset="0"/>
              <a:buChar char="•"/>
            </a:pPr>
            <a:r>
              <a:rPr lang="en-US" dirty="0"/>
              <a:t>2:1 DC – DC voltage Converter</a:t>
            </a:r>
          </a:p>
          <a:p>
            <a:pPr marL="465887" indent="-465887">
              <a:buFont typeface="Arial" panose="020B0604020202020204" pitchFamily="34" charset="0"/>
              <a:buChar char="•"/>
            </a:pPr>
            <a:r>
              <a:rPr lang="en-US" dirty="0"/>
              <a:t>Input Voltage: 1.2V</a:t>
            </a:r>
          </a:p>
          <a:p>
            <a:pPr marL="465887" indent="-465887">
              <a:buFont typeface="Arial" panose="020B0604020202020204" pitchFamily="34" charset="0"/>
              <a:buChar char="•"/>
            </a:pPr>
            <a:r>
              <a:rPr lang="en-US" dirty="0"/>
              <a:t>No of Switches: 3 NMOS and 1 PMOS</a:t>
            </a:r>
          </a:p>
          <a:p>
            <a:pPr marL="465887" indent="-465887">
              <a:buFont typeface="Arial" panose="020B0604020202020204" pitchFamily="34" charset="0"/>
              <a:buChar char="•"/>
            </a:pPr>
            <a:r>
              <a:rPr lang="en-US" dirty="0"/>
              <a:t>Two phases as </a:t>
            </a:r>
            <a:r>
              <a:rPr lang="en-US" dirty="0" err="1"/>
              <a:t>Vpulse</a:t>
            </a:r>
            <a:r>
              <a:rPr lang="en-US" dirty="0"/>
              <a:t> and Vth provided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07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5887" indent="-465887">
              <a:buFont typeface="Arial" panose="020B0604020202020204" pitchFamily="34" charset="0"/>
              <a:buChar char="•"/>
            </a:pPr>
            <a:r>
              <a:rPr lang="en-US" dirty="0"/>
              <a:t>During phase 1, capacitor is charged</a:t>
            </a:r>
          </a:p>
          <a:p>
            <a:pPr marL="465887" indent="-465887">
              <a:buFont typeface="Arial" panose="020B0604020202020204" pitchFamily="34" charset="0"/>
              <a:buChar char="•"/>
            </a:pPr>
            <a:r>
              <a:rPr lang="en-US" dirty="0"/>
              <a:t>During phase 2, output is given</a:t>
            </a:r>
          </a:p>
          <a:p>
            <a:pPr marL="465887" indent="-465887">
              <a:buFont typeface="Arial" panose="020B0604020202020204" pitchFamily="34" charset="0"/>
              <a:buChar char="•"/>
            </a:pPr>
            <a:r>
              <a:rPr lang="en-US" dirty="0"/>
              <a:t>Ideal output is 0.6V achieved near 1-1.1K</a:t>
            </a:r>
            <a:r>
              <a:rPr lang="el-GR" dirty="0"/>
              <a:t>Ω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Arial"/>
              </a:defRPr>
            </a:lvl1pPr>
          </a:lstStyle>
          <a:p>
            <a:r>
              <a:rPr lang="en-US" dirty="0"/>
              <a:t>Separator 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4830E07C-42BC-4908-8309-11302C3E62B7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EECS 495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33EE36E-A7C8-401C-B1EB-6B6227DA5036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EECS 495</a:t>
            </a:r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393C-C891-4981-8A8F-97F627906809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EECS 495</a:t>
            </a:r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4D56C24E-59DD-4AEB-8420-1228649B72AA}" type="datetime1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EECS 495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9DD3BEC0-F10C-4096-B333-CC4BDA4ABF4C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A711339-9FC1-476D-8F85-A6F5C84C7A70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EECS 495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6F2DA1C-EF46-47B2-91F3-CAD9F5D76370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EECS 495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F2DA042-9FB4-4930-A31C-D7541B7F9A5E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EECS 495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FE2BC6D-0AB5-450F-AA99-A0F15DBA5E2C}" type="datetime1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EECS 495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8C5C590-E8E6-4868-8D08-5729AD6817CD}" type="datetime1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EECS 495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1A8DD2C-01A6-4AC4-908A-9FAF344C90F5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EECS 495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01A-ED0D-4FDE-8751-E07D80D1CF19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54376"/>
            <a:ext cx="8229600" cy="106118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EECS 495 : Advanced Low Power Digital and Mixed Signal Circuit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58141"/>
            <a:ext cx="8229599" cy="126517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- Karan Shah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6800" y="2038104"/>
            <a:ext cx="8229600" cy="1061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Switch Capacitor DC – DC Voltage Converter</a:t>
            </a:r>
          </a:p>
        </p:txBody>
      </p:sp>
      <p:pic>
        <p:nvPicPr>
          <p:cNvPr id="1028" name="Picture 4" descr="Image result for northwestern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6" t="-1754" r="31158" b="46298"/>
          <a:stretch/>
        </p:blipFill>
        <p:spPr bwMode="auto">
          <a:xfrm>
            <a:off x="6417427" y="4641869"/>
            <a:ext cx="980902" cy="90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0122"/>
            <a:ext cx="7859684" cy="1175850"/>
          </a:xfrm>
        </p:spPr>
        <p:txBody>
          <a:bodyPr/>
          <a:lstStyle/>
          <a:p>
            <a:r>
              <a:rPr lang="en-US" dirty="0"/>
              <a:t>Circuit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6764" y="134676"/>
            <a:ext cx="1668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EECS 495: DC –DC Converter</a:t>
            </a:r>
          </a:p>
        </p:txBody>
      </p:sp>
      <p:pic>
        <p:nvPicPr>
          <p:cNvPr id="5" name="Picture 4" descr="A picture containing light, red, sky, traffic&#10;&#10;Description generated with very high confidence">
            <a:extLst>
              <a:ext uri="{FF2B5EF4-FFF2-40B4-BE49-F238E27FC236}">
                <a16:creationId xmlns:a16="http://schemas.microsoft.com/office/drawing/2014/main" id="{595396CE-1860-4722-9F4F-BB4C0580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20" y="460122"/>
            <a:ext cx="5166360" cy="57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2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0121"/>
            <a:ext cx="7772400" cy="1470025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8001000" cy="254646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Deciding which circuit to be implemented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Issues with using Cadence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Simulation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Layout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6764" y="134676"/>
            <a:ext cx="1668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EECS 495: DC –DC Converter</a:t>
            </a:r>
          </a:p>
        </p:txBody>
      </p:sp>
    </p:spTree>
    <p:extLst>
      <p:ext uri="{BB962C8B-B14F-4D97-AF65-F5344CB8AC3E}">
        <p14:creationId xmlns:p14="http://schemas.microsoft.com/office/powerpoint/2010/main" val="290546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175"/>
            <a:ext cx="7772400" cy="106942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/>
          <a:stretch/>
        </p:blipFill>
        <p:spPr>
          <a:xfrm>
            <a:off x="789710" y="1172095"/>
            <a:ext cx="7498080" cy="50208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56764" y="134676"/>
            <a:ext cx="1668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EECS 495: DC –DC Converter</a:t>
            </a:r>
          </a:p>
        </p:txBody>
      </p:sp>
    </p:spTree>
    <p:extLst>
      <p:ext uri="{BB962C8B-B14F-4D97-AF65-F5344CB8AC3E}">
        <p14:creationId xmlns:p14="http://schemas.microsoft.com/office/powerpoint/2010/main" val="5720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5" y="380897"/>
            <a:ext cx="2827020" cy="5891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16" y="380897"/>
            <a:ext cx="5573684" cy="2830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16" y="3161298"/>
            <a:ext cx="5594465" cy="31950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56764" y="134676"/>
            <a:ext cx="1668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EECS 495: DC –DC Converter</a:t>
            </a:r>
          </a:p>
        </p:txBody>
      </p:sp>
    </p:spTree>
    <p:extLst>
      <p:ext uri="{BB962C8B-B14F-4D97-AF65-F5344CB8AC3E}">
        <p14:creationId xmlns:p14="http://schemas.microsoft.com/office/powerpoint/2010/main" val="261226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0121"/>
            <a:ext cx="7772400" cy="844977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45674"/>
            <a:ext cx="7772400" cy="277645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Output is around 0.47V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Load density 0.85 A/mm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Achieve Ideal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6764" y="134676"/>
            <a:ext cx="1668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EECS 495: DC –DC Converter</a:t>
            </a:r>
          </a:p>
        </p:txBody>
      </p:sp>
    </p:spTree>
    <p:extLst>
      <p:ext uri="{BB962C8B-B14F-4D97-AF65-F5344CB8AC3E}">
        <p14:creationId xmlns:p14="http://schemas.microsoft.com/office/powerpoint/2010/main" val="82280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6764" y="134676"/>
            <a:ext cx="1668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EECS 495: DC –DC Converter</a:t>
            </a:r>
          </a:p>
        </p:txBody>
      </p:sp>
    </p:spTree>
    <p:extLst>
      <p:ext uri="{BB962C8B-B14F-4D97-AF65-F5344CB8AC3E}">
        <p14:creationId xmlns:p14="http://schemas.microsoft.com/office/powerpoint/2010/main" val="189295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0121"/>
            <a:ext cx="7772400" cy="1470025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599"/>
            <a:ext cx="7772400" cy="3261361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Motivation and 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Review of Existing 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Design and Challenges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Schematic and Layout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6764" y="134676"/>
            <a:ext cx="1668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EECS 495: DC –DC Converter</a:t>
            </a:r>
          </a:p>
        </p:txBody>
      </p:sp>
    </p:spTree>
    <p:extLst>
      <p:ext uri="{BB962C8B-B14F-4D97-AF65-F5344CB8AC3E}">
        <p14:creationId xmlns:p14="http://schemas.microsoft.com/office/powerpoint/2010/main" val="389610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0121"/>
            <a:ext cx="7772400" cy="1470025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599"/>
            <a:ext cx="7772400" cy="2687783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Greater demand for more power, greater storage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Compact form – factor demands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Extreme sensitivity to cost and energy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Conventional Inductor based switched converter suffers from 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6764" y="134676"/>
            <a:ext cx="1668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EECS 495: DC –DC Converter</a:t>
            </a:r>
          </a:p>
        </p:txBody>
      </p:sp>
    </p:spTree>
    <p:extLst>
      <p:ext uri="{BB962C8B-B14F-4D97-AF65-F5344CB8AC3E}">
        <p14:creationId xmlns:p14="http://schemas.microsoft.com/office/powerpoint/2010/main" val="28249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0121"/>
            <a:ext cx="7772400" cy="1470025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599"/>
            <a:ext cx="7772400" cy="326136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Basic Idea: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Obtaining output depending on the switching pattern of switches and configuration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Various Topologies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6764" y="134676"/>
            <a:ext cx="1668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EECS 495: DC –DC Converter</a:t>
            </a:r>
          </a:p>
        </p:txBody>
      </p:sp>
    </p:spTree>
    <p:extLst>
      <p:ext uri="{BB962C8B-B14F-4D97-AF65-F5344CB8AC3E}">
        <p14:creationId xmlns:p14="http://schemas.microsoft.com/office/powerpoint/2010/main" val="40812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516" y="5079076"/>
            <a:ext cx="798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 Transformations Ratios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01" y="461962"/>
            <a:ext cx="7481306" cy="4351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6764" y="134676"/>
            <a:ext cx="1668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EECS 495: DC –DC Converter</a:t>
            </a:r>
          </a:p>
        </p:txBody>
      </p:sp>
    </p:spTree>
    <p:extLst>
      <p:ext uri="{BB962C8B-B14F-4D97-AF65-F5344CB8AC3E}">
        <p14:creationId xmlns:p14="http://schemas.microsoft.com/office/powerpoint/2010/main" val="358274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90167-71E9-4BF0-BA37-6C4F7B1D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2ED9EA-ACF8-4A99-849C-2CB815B17C95}"/>
              </a:ext>
            </a:extLst>
          </p:cNvPr>
          <p:cNvSpPr txBox="1">
            <a:spLocks/>
          </p:cNvSpPr>
          <p:nvPr/>
        </p:nvSpPr>
        <p:spPr>
          <a:xfrm>
            <a:off x="685800" y="46012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/>
              <a:t>Review of Existing Work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E763DC0-C67E-4530-AF13-D66B901D042A}"/>
              </a:ext>
            </a:extLst>
          </p:cNvPr>
          <p:cNvSpPr txBox="1">
            <a:spLocks/>
          </p:cNvSpPr>
          <p:nvPr/>
        </p:nvSpPr>
        <p:spPr>
          <a:xfrm>
            <a:off x="685800" y="2133599"/>
            <a:ext cx="7772400" cy="3261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Literature Referred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(Base for Project): Fully-Integrated Distributed Switched Capacitor DC-DC Converter With High Density MIM Capacitor in 22 nm Tri-Gate CMOS. IEEE JOURNAL OF SOLID-STATE CIRCUITS, VOL. 49, NO. 4, APRIL 2014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Fully Integrated Reconfigurable Switched-Capacitor DC-DC Converter Delivering 0.55W/mm2 at 81% Efficiency. ISSCC 2010 / February 9, 2010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Sub-ns Response Fully Integrated Battery-Connected Switched-Capacitor Voltage Regulator Delivering 0.19W/mm2 at 73% Efficiency. ISSCC 2013 / February 20, 2013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3.7</a:t>
            </a:r>
            <a:r>
              <a:rPr lang="el-GR" dirty="0"/>
              <a:t>μ</a:t>
            </a:r>
            <a:r>
              <a:rPr lang="en-US" dirty="0"/>
              <a:t>W 0.8V VCO-Integrator-Based High-Efficiency Capacitor-Free Low-Dropout Voltage Regulator.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On-Chip Hybrid Regulator Topology for Portable SoCs with Near-Threshold Operation.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A0794F6-28F9-4EEB-8F03-5B16C60AA9A2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F0858-7FF9-4A6D-AE63-3D820D4AB1AB}"/>
              </a:ext>
            </a:extLst>
          </p:cNvPr>
          <p:cNvSpPr txBox="1"/>
          <p:nvPr/>
        </p:nvSpPr>
        <p:spPr>
          <a:xfrm>
            <a:off x="7356764" y="134676"/>
            <a:ext cx="1668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EECS 495: DC –DC Converter</a:t>
            </a:r>
          </a:p>
        </p:txBody>
      </p:sp>
    </p:spTree>
    <p:extLst>
      <p:ext uri="{BB962C8B-B14F-4D97-AF65-F5344CB8AC3E}">
        <p14:creationId xmlns:p14="http://schemas.microsoft.com/office/powerpoint/2010/main" val="318833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349"/>
            <a:ext cx="7772400" cy="67610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Different Topologies from different papers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96" y="1241517"/>
            <a:ext cx="8518608" cy="45441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56764" y="134676"/>
            <a:ext cx="1668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EECS 495: DC –DC Converter</a:t>
            </a:r>
          </a:p>
        </p:txBody>
      </p:sp>
    </p:spTree>
    <p:extLst>
      <p:ext uri="{BB962C8B-B14F-4D97-AF65-F5344CB8AC3E}">
        <p14:creationId xmlns:p14="http://schemas.microsoft.com/office/powerpoint/2010/main" val="95002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0121"/>
            <a:ext cx="7772400" cy="1470025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82" y="1631566"/>
            <a:ext cx="4083436" cy="4362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6764" y="134676"/>
            <a:ext cx="1668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EECS 495: DC –DC Converter</a:t>
            </a:r>
          </a:p>
        </p:txBody>
      </p:sp>
    </p:spTree>
    <p:extLst>
      <p:ext uri="{BB962C8B-B14F-4D97-AF65-F5344CB8AC3E}">
        <p14:creationId xmlns:p14="http://schemas.microsoft.com/office/powerpoint/2010/main" val="36934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0122"/>
            <a:ext cx="7859684" cy="1175850"/>
          </a:xfrm>
        </p:spPr>
        <p:txBody>
          <a:bodyPr/>
          <a:lstStyle/>
          <a:p>
            <a:r>
              <a:rPr lang="en-US" dirty="0"/>
              <a:t>Circuit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2" y="1635972"/>
            <a:ext cx="8063628" cy="42157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56764" y="134676"/>
            <a:ext cx="1668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EECS 495: DC –DC Converter</a:t>
            </a:r>
          </a:p>
        </p:txBody>
      </p:sp>
    </p:spTree>
    <p:extLst>
      <p:ext uri="{BB962C8B-B14F-4D97-AF65-F5344CB8AC3E}">
        <p14:creationId xmlns:p14="http://schemas.microsoft.com/office/powerpoint/2010/main" val="381276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441</Words>
  <Application>Microsoft Office PowerPoint</Application>
  <PresentationFormat>On-screen Show (4:3)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EECS 495 : Advanced Low Power Digital and Mixed Signal Circuit Design</vt:lpstr>
      <vt:lpstr>Outline</vt:lpstr>
      <vt:lpstr>Motivation</vt:lpstr>
      <vt:lpstr>Introduction</vt:lpstr>
      <vt:lpstr>PowerPoint Presentation</vt:lpstr>
      <vt:lpstr>PowerPoint Presentation</vt:lpstr>
      <vt:lpstr>PowerPoint Presentation</vt:lpstr>
      <vt:lpstr>Design</vt:lpstr>
      <vt:lpstr>Circuit </vt:lpstr>
      <vt:lpstr>Circuit </vt:lpstr>
      <vt:lpstr>Challenges</vt:lpstr>
      <vt:lpstr>Results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karan shah</cp:lastModifiedBy>
  <cp:revision>74</cp:revision>
  <cp:lastPrinted>2017-12-03T22:11:03Z</cp:lastPrinted>
  <dcterms:created xsi:type="dcterms:W3CDTF">2015-07-21T16:44:10Z</dcterms:created>
  <dcterms:modified xsi:type="dcterms:W3CDTF">2017-12-05T23:59:33Z</dcterms:modified>
</cp:coreProperties>
</file>