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73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Proxima Nova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1330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Secured Password for connection between HC-05 and Phone</a:t>
            </a: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000">
                <a:solidFill>
                  <a:schemeClr val="dk2"/>
                </a:solidFill>
              </a:rPr>
              <a:t>RS232 Serial Communication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412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083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6310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6190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2286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246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95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0857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3360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12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0921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339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22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3365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34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714384" y="1097611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3333"/>
              <a:buFont typeface="Arial"/>
              <a:buNone/>
            </a:pPr>
            <a:r>
              <a:rPr lang="en" sz="3300" dirty="0"/>
              <a:t>BLUETOOTH BASED WIRELESS HOME AUTOMATION SYSTEM USING FPGA</a:t>
            </a:r>
          </a:p>
          <a:p>
            <a:pPr lvl="0" algn="l">
              <a:spcBef>
                <a:spcPts val="0"/>
              </a:spcBef>
              <a:buNone/>
            </a:pPr>
            <a:endParaRPr sz="1300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[ B. MURALI KRISHNA, V. NARASIMAHA NAYAK, K. RAVI KISHORE REDDY, B. RAKESH, P. MANOJ KUMAR, N.SANDHYA ]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-112090" y="3311336"/>
            <a:ext cx="8520600" cy="16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/>
              <a:t>Aagam Shah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dirty="0"/>
              <a:t>Karan Shah</a:t>
            </a:r>
          </a:p>
          <a:p>
            <a:pPr lvl="0" algn="r">
              <a:spcBef>
                <a:spcPts val="0"/>
              </a:spcBef>
              <a:buNone/>
            </a:pPr>
            <a:r>
              <a:rPr lang="en" dirty="0"/>
              <a:t>Pranav Shankar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 idx="4294967295"/>
          </p:nvPr>
        </p:nvSpPr>
        <p:spPr>
          <a:xfrm>
            <a:off x="274320" y="444500"/>
            <a:ext cx="8247380" cy="5730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Algorithm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000" y="49238"/>
            <a:ext cx="2197999" cy="5094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Simulation Results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944" y="435394"/>
            <a:ext cx="3231756" cy="428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042" y="435394"/>
            <a:ext cx="3022599" cy="42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>
            <a:spLocks noGrp="1"/>
          </p:cNvSpPr>
          <p:nvPr>
            <p:ph type="body" idx="4294967295"/>
          </p:nvPr>
        </p:nvSpPr>
        <p:spPr>
          <a:xfrm>
            <a:off x="1385888" y="0"/>
            <a:ext cx="7758112" cy="5318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UART Rx Internal Schematic and Result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4294967295"/>
          </p:nvPr>
        </p:nvSpPr>
        <p:spPr>
          <a:xfrm>
            <a:off x="1385888" y="96072"/>
            <a:ext cx="7758112" cy="5318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UART Tx Internal Schematic and Result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003" y="627884"/>
            <a:ext cx="3182199" cy="407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126" y="627885"/>
            <a:ext cx="3223509" cy="407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4294967295"/>
          </p:nvPr>
        </p:nvSpPr>
        <p:spPr>
          <a:xfrm>
            <a:off x="1385888" y="227013"/>
            <a:ext cx="7758112" cy="5318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Final Output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00" y="838900"/>
            <a:ext cx="3964699" cy="333394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870850" y="4336125"/>
            <a:ext cx="3000000" cy="42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When One Appliance Is ON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650" y="838900"/>
            <a:ext cx="4416021" cy="333394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5376662" y="4336125"/>
            <a:ext cx="3000000" cy="42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When 4 Appliances are 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4294967295"/>
          </p:nvPr>
        </p:nvSpPr>
        <p:spPr>
          <a:xfrm>
            <a:off x="1385888" y="227013"/>
            <a:ext cx="7758112" cy="5318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Final Output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1016000" y="4336125"/>
            <a:ext cx="3000000" cy="42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When All Appliances are ON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5376662" y="4336125"/>
            <a:ext cx="3000000" cy="42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When all Appliances are OFF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00" y="904775"/>
            <a:ext cx="3964700" cy="333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3774" y="880625"/>
            <a:ext cx="3688105" cy="333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Conclusion &amp; Thoughts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374224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2D3B45"/>
                </a:solidFill>
                <a:highlight>
                  <a:srgbClr val="FFFFFF"/>
                </a:highlight>
              </a:rPr>
              <a:t>Conclusion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311700" y="1328321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000" dirty="0"/>
              <a:t>Proposed a smart home automation system: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sz="1800" dirty="0"/>
              <a:t>o</a:t>
            </a:r>
            <a:r>
              <a:rPr lang="en" sz="1800" dirty="0"/>
              <a:t>perated </a:t>
            </a:r>
            <a:r>
              <a:rPr lang="en-US" sz="1800" dirty="0"/>
              <a:t>by</a:t>
            </a:r>
            <a:r>
              <a:rPr lang="en" sz="1800" dirty="0"/>
              <a:t> android smart phone,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800" dirty="0"/>
              <a:t>using Bluetooth </a:t>
            </a:r>
            <a:r>
              <a:rPr lang="en-US" sz="1800" dirty="0"/>
              <a:t>t</a:t>
            </a:r>
            <a:r>
              <a:rPr lang="en" sz="1800" dirty="0"/>
              <a:t>echnology,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800" dirty="0"/>
              <a:t>controlled through FPGA,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800" dirty="0"/>
              <a:t>using relays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228600" rtl="0">
              <a:spcBef>
                <a:spcPts val="0"/>
              </a:spcBef>
            </a:pPr>
            <a:r>
              <a:rPr lang="en" sz="2000" dirty="0"/>
              <a:t>Analogy to our final project: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800" dirty="0"/>
              <a:t>Smart phone → Website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800" dirty="0"/>
              <a:t>Bluetooth → Cloud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800" dirty="0"/>
              <a:t>FPGA → Raspberry Pi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800" dirty="0"/>
              <a:t>Relays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05485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2D3B45"/>
                </a:solidFill>
                <a:highlight>
                  <a:srgbClr val="FFFFFF"/>
                </a:highlight>
              </a:rPr>
              <a:t>Future Directions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311700" y="1314254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000" dirty="0"/>
              <a:t>FPGA: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800" dirty="0"/>
              <a:t>More sophisticated device for the current application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</a:pPr>
            <a:r>
              <a:rPr lang="en" sz="1800" dirty="0"/>
              <a:t>Costly for smaller applications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228600" rtl="0">
              <a:spcBef>
                <a:spcPts val="0"/>
              </a:spcBef>
            </a:pPr>
            <a:r>
              <a:rPr lang="en" sz="2000" dirty="0"/>
              <a:t>Bluetooth: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800" dirty="0"/>
              <a:t>Replace by cloud to have unrestricted access around the world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228600" rtl="0">
              <a:spcBef>
                <a:spcPts val="0"/>
              </a:spcBef>
            </a:pPr>
            <a:r>
              <a:rPr lang="en" sz="2000" dirty="0"/>
              <a:t>User Interface: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800" dirty="0"/>
              <a:t>Better UI implementation</a:t>
            </a:r>
          </a:p>
          <a:p>
            <a:pPr marL="914400" lvl="1" indent="-228600">
              <a:spcBef>
                <a:spcPts val="0"/>
              </a:spcBef>
            </a:pPr>
            <a:r>
              <a:rPr lang="en" sz="1800" dirty="0"/>
              <a:t>More functionalities added to the mobile UI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Questions??</a:t>
            </a: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17207" y="445025"/>
            <a:ext cx="8520600" cy="572700"/>
          </a:xfrm>
        </p:spPr>
        <p:txBody>
          <a:bodyPr>
            <a:normAutofit fontScale="90000"/>
          </a:bodyPr>
          <a:lstStyle/>
          <a:p>
            <a:pPr lvl="0"/>
            <a:r>
              <a:rPr lang="en" dirty="0"/>
              <a:t>Outline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17207" y="1335355"/>
            <a:ext cx="8520600" cy="3416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sz="2400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sz="2400" dirty="0"/>
              <a:t> Xilinx EDK Design 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sz="2400" dirty="0"/>
              <a:t> Hardware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sz="2400" dirty="0"/>
              <a:t> Simulation Results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sz="2400" dirty="0"/>
              <a:t> Relevance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sz="2400" dirty="0"/>
              <a:t> Conclusion &amp; Thoughts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989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dirty="0"/>
              <a:t>Introduction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 descr="Smart-Home-graphic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411" y="2285627"/>
            <a:ext cx="3570085" cy="2209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 descr="2000px-Bluetooth.sv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2925" y="423399"/>
            <a:ext cx="677500" cy="103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 descr="Phone-51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650" y="181549"/>
            <a:ext cx="1517224" cy="151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 descr="c57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4349" y="0"/>
            <a:ext cx="2726975" cy="215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 descr="bf_pro_fpga_icon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68412" y="201987"/>
            <a:ext cx="147637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 descr="14907-200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79775" y="93825"/>
            <a:ext cx="1692650" cy="16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Xilinx EDK Design Flow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 descr="pEWdIYq__400x4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25" y="152400"/>
            <a:ext cx="1205150" cy="12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210850" y="1610225"/>
            <a:ext cx="3401700" cy="57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XILINX ISE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Used for circuit synthesis and design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210850" y="2799375"/>
            <a:ext cx="4307100" cy="18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Consists of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EDK (IPIF Library)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XPS &lt; ---- &gt; SDK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139" name="Shape 139" descr="EDK_detailed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0550" y="721150"/>
            <a:ext cx="5643449" cy="40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dirty="0"/>
              <a:t>Design and Hardware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 dirty="0"/>
              <a:t>Hardware Design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11687" y="1307834"/>
            <a:ext cx="8520600" cy="340829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/>
              <a:t>Bluetooth Module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/>
              <a:t>FPGA Board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/>
              <a:t>Relay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73" y="2465650"/>
            <a:ext cx="2268374" cy="225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087" y="2519312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0425" y="2519312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3212" y="2425737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 idx="4294967295"/>
          </p:nvPr>
        </p:nvSpPr>
        <p:spPr>
          <a:xfrm>
            <a:off x="315461" y="227134"/>
            <a:ext cx="8520113" cy="5730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 dirty="0"/>
              <a:t>Architecture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40" y="896489"/>
            <a:ext cx="9010356" cy="374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241</Words>
  <Application>Microsoft Office PowerPoint</Application>
  <PresentationFormat>On-screen Show (16:9)</PresentationFormat>
  <Paragraphs>67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Proxima Nova</vt:lpstr>
      <vt:lpstr>Arial</vt:lpstr>
      <vt:lpstr>Retrospect</vt:lpstr>
      <vt:lpstr>BLUETOOTH BASED WIRELESS HOME AUTOMATION SYSTEM USING FPGA  [ B. MURALI KRISHNA, V. NARASIMAHA NAYAK, K. RAVI KISHORE REDDY, B. RAKESH, P. MANOJ KUMAR, N.SANDHYA ]</vt:lpstr>
      <vt:lpstr>Outline</vt:lpstr>
      <vt:lpstr>Introduction</vt:lpstr>
      <vt:lpstr>PowerPoint Presentation</vt:lpstr>
      <vt:lpstr>Xilinx EDK Design Flow</vt:lpstr>
      <vt:lpstr>PowerPoint Presentation</vt:lpstr>
      <vt:lpstr>Design and Hardware</vt:lpstr>
      <vt:lpstr>Hardware Design </vt:lpstr>
      <vt:lpstr>Architecture </vt:lpstr>
      <vt:lpstr>Algorithm</vt:lpstr>
      <vt:lpstr>Simulation Results</vt:lpstr>
      <vt:lpstr>PowerPoint Presentation</vt:lpstr>
      <vt:lpstr>PowerPoint Presentation</vt:lpstr>
      <vt:lpstr>PowerPoint Presentation</vt:lpstr>
      <vt:lpstr>PowerPoint Presentation</vt:lpstr>
      <vt:lpstr>Conclusion &amp; Thoughts</vt:lpstr>
      <vt:lpstr>Conclusion</vt:lpstr>
      <vt:lpstr>Future Directions</vt:lpstr>
      <vt:lpstr>Questions??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BASED WIRELESS HOME AUTOMATION SYSTEM USING FPGA  [ B. MURALI KRISHNA, V. NARASIMAHA NAYAK, K. RAVI KISHORE REDDY, B. RAKESH, P. MANOJ KUMAR, N.SANDHYA ]</dc:title>
  <cp:lastModifiedBy>karan shah</cp:lastModifiedBy>
  <cp:revision>3</cp:revision>
  <dcterms:modified xsi:type="dcterms:W3CDTF">2017-05-22T01:13:57Z</dcterms:modified>
</cp:coreProperties>
</file>