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 a solution which can be used to map the switchboard on our device which can then be used to control their state (on/off).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47632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 Automation System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8" y="2876328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r>
              <a:rPr lang="en" dirty="0"/>
              <a:t>Aagam Shah</a:t>
            </a:r>
          </a:p>
          <a:p>
            <a:pPr lvl="0" indent="457200" algn="r" rtl="0">
              <a:spcBef>
                <a:spcPts val="0"/>
              </a:spcBef>
              <a:buNone/>
            </a:pPr>
            <a:r>
              <a:rPr lang="en" dirty="0"/>
              <a:t>Pranav Shankar</a:t>
            </a:r>
          </a:p>
          <a:p>
            <a:pPr lvl="0" indent="457200" algn="r" rtl="0">
              <a:spcBef>
                <a:spcPts val="0"/>
              </a:spcBef>
              <a:buNone/>
            </a:pPr>
            <a:r>
              <a:rPr lang="en" dirty="0"/>
              <a:t>						Karan Shah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Description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algn="just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" dirty="0"/>
              <a:t>Solution to map the switchboard on a device which can then be used to control their state using website/app.</a:t>
            </a:r>
          </a:p>
          <a:p>
            <a:pPr lvl="0" algn="just" rtl="0">
              <a:spcBef>
                <a:spcPts val="0"/>
              </a:spcBef>
              <a:buNone/>
            </a:pPr>
            <a:endParaRPr dirty="0"/>
          </a:p>
          <a:p>
            <a:pPr marL="514350" lvl="0" indent="-285750" algn="just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" dirty="0"/>
              <a:t>The main motivation behind the idea is to use the existing electrical setting and offer a device that can help you map and control any connection in your house.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Proposed Architecture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algn="just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" dirty="0"/>
              <a:t>Client will be the raspberry pi and switchboard</a:t>
            </a:r>
          </a:p>
          <a:p>
            <a:pPr marL="514350" lvl="0" indent="-285750" algn="just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" dirty="0"/>
              <a:t>Server will be IBM Bluemix or separate Node JS server</a:t>
            </a:r>
          </a:p>
          <a:p>
            <a:pPr marL="514350" lvl="0" indent="-285750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" dirty="0"/>
              <a:t>User Interface - website (HTML, CSS) or phone application (Bluemix / Supersonic Appgyver)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Proposed System Architecture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25" y="1331272"/>
            <a:ext cx="3841150" cy="29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540400" y="4360450"/>
            <a:ext cx="3610200" cy="4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45720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Sending Data 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222100" y="4302750"/>
            <a:ext cx="3610200" cy="4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45720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Receiving Data 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2404" y="1331275"/>
            <a:ext cx="2869583" cy="29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algn="just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" dirty="0"/>
              <a:t>We know what lines are mapped to what appliance which gives us control over : </a:t>
            </a:r>
          </a:p>
          <a:p>
            <a:pPr marL="971550" lvl="1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Individual access to each power socket (application) allowing fine control</a:t>
            </a:r>
          </a:p>
          <a:p>
            <a:pPr marL="971550" lvl="1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Triggering action like power cut off in emergency situation like fire raised by smoke sensor alert raised through our app / SMS / website.</a:t>
            </a:r>
          </a:p>
          <a:p>
            <a:pPr marL="971550" lvl="1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Automatic call to 911 in case of intrusion detected by any motion sensor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On-screen Show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Courier New</vt:lpstr>
      <vt:lpstr>simple-dark-2</vt:lpstr>
      <vt:lpstr>Home Automation System</vt:lpstr>
      <vt:lpstr>Description</vt:lpstr>
      <vt:lpstr>Proposed Architecture</vt:lpstr>
      <vt:lpstr>Proposed System Architecture</vt:lpstr>
      <vt:lpstr>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System</dc:title>
  <cp:lastModifiedBy>karan shah</cp:lastModifiedBy>
  <cp:revision>1</cp:revision>
  <dcterms:modified xsi:type="dcterms:W3CDTF">2017-05-01T04:33:03Z</dcterms:modified>
</cp:coreProperties>
</file>