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hyperlink" Target="mailto:karan.shah@u.northwestern.edu" TargetMode="External"/><Relationship Id="rId5" Type="http://schemas.openxmlformats.org/officeDocument/2006/relationships/hyperlink" Target="mailto:minjushin2017@u.northwestern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3880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698" y="274325"/>
            <a:ext cx="42681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</a:rPr>
              <a:t>Finger Vein Recognition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1106375"/>
            <a:ext cx="4867500" cy="375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Karan Shah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karan.shah@u.northwestern.edu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Tina Shin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minjushin2017@u.northwestern.edu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" name="Shape 57"/>
          <p:cNvSpPr txBox="1"/>
          <p:nvPr/>
        </p:nvSpPr>
        <p:spPr>
          <a:xfrm>
            <a:off x="468050" y="3019150"/>
            <a:ext cx="37533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</a:rPr>
              <a:t>EECS 395/495 : Biometrics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</a:rPr>
              <a:t>Fall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EER for the scenarios [insert table]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performance of different fingers rely on the algorithm and database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proposed method of finding the best finger in order to improve the performance of finger vein recognition system has proved its efficiency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 Possibilities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More research on stability of the best fingers since the best finger for a user may change due to increase in database size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a method to determine which finger the user is using and whether he/she needs to change to use a better finger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Design a good algorithm that treats different fingers equally to stabilize the performance despite the finger type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Introduction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Definition of Finger Vein Recognition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Research Purpose &amp; Goals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Methodology Description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Database and algorithm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Experiment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Findings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Method Proposal for Improved Performance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Score Calculation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Experiment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Results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Conclusion and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Finger Vein Recognition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Biometric method which relies on the human finger vein patterns under the skin surface for personal identification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10 fingers of a user have different vein patterns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Patterns of the veins inside fingers are captured with infrared light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Vein Recognition System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Among 10 fingers, index and middle fingers from both hands are being used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Which finger, out of the 4, is the best has been controversial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Ajay Kumar vs B. Ton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Purpose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comprehensively study the performance of different fingers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Experiments show that the performance of different fingers is algorithm and database dependent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propose an algorithm that computes the best finger for each user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improve the performance of the system as each user uses his or her best finger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Setup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Database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Collected from finger vein recognition system used at university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Database A: 739 users * 4 fingers (Left Index, Left Middle, Right Index, Right Middle) *3 samples each finger = 8868 samples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Database B: 347 users * 4 fingers * 3 samples = 4164 samples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Algorithm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Algorithm 1: existing finger vein recognition system used at the university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Algorithm 2: state of the art technique; wide line detector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Algorithm 3: state of the art technique; repeated line tracking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Description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Database Separation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Divide each database into 4 fingers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[insert diagram]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Algorithm Application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EER, DET curves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When an algorithm is applied on different databases, the performance of different fingers differs.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When different algorithms are applied on the same database, the performance of different fingers differs.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=&gt; Performance of different fingers is algorithm and database dependent.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Method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Calculate score for 4 fingers and determine the finger with highest score as the best finger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[insert formula]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2.	Perform experiments to test methodology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