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EFDBC-7BA2-48D4-A5DA-DC3FE4D6122C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4090-C1C3-4171-BAF9-618E3712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9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0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AAD1-C146-436E-9848-C3440B6DB06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C823-147E-44F3-89E1-FB13F36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122363"/>
            <a:ext cx="10040815" cy="4856406"/>
          </a:xfrm>
        </p:spPr>
        <p:txBody>
          <a:bodyPr anchor="ctr"/>
          <a:lstStyle/>
          <a:p>
            <a:r>
              <a:rPr lang="en-US" dirty="0"/>
              <a:t>Data Collection from Smart Watch</a:t>
            </a:r>
          </a:p>
        </p:txBody>
      </p:sp>
    </p:spTree>
    <p:extLst>
      <p:ext uri="{BB962C8B-B14F-4D97-AF65-F5344CB8AC3E}">
        <p14:creationId xmlns:p14="http://schemas.microsoft.com/office/powerpoint/2010/main" val="184461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Sensor Dashboard</a:t>
            </a:r>
          </a:p>
          <a:p>
            <a:r>
              <a:rPr lang="en-US" dirty="0"/>
              <a:t>Accelerometer and Gyroscope Axis Configuration</a:t>
            </a:r>
          </a:p>
          <a:p>
            <a:r>
              <a:rPr lang="en-US" dirty="0"/>
              <a:t>Gestures</a:t>
            </a:r>
          </a:p>
          <a:p>
            <a:r>
              <a:rPr lang="en-US" dirty="0"/>
              <a:t>Values and graph</a:t>
            </a:r>
          </a:p>
        </p:txBody>
      </p:sp>
    </p:spTree>
    <p:extLst>
      <p:ext uri="{BB962C8B-B14F-4D97-AF65-F5344CB8AC3E}">
        <p14:creationId xmlns:p14="http://schemas.microsoft.com/office/powerpoint/2010/main" val="39332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oto 360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52" y="1690688"/>
            <a:ext cx="3022491" cy="38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Application for the phone : Sensor Dashboard</a:t>
            </a:r>
          </a:p>
          <a:p>
            <a:endParaRPr lang="en-US" dirty="0"/>
          </a:p>
          <a:p>
            <a:r>
              <a:rPr lang="en-US" dirty="0"/>
              <a:t>Smart Watch : Moto 360</a:t>
            </a:r>
          </a:p>
          <a:p>
            <a:pPr lvl="1"/>
            <a:r>
              <a:rPr lang="en-US" dirty="0"/>
              <a:t>Accelerometer and Gyroscope</a:t>
            </a:r>
          </a:p>
          <a:p>
            <a:pPr lvl="1"/>
            <a:r>
              <a:rPr lang="en-US" dirty="0"/>
              <a:t>512 MB RAM</a:t>
            </a:r>
          </a:p>
          <a:p>
            <a:pPr lvl="1"/>
            <a:r>
              <a:rPr lang="en-US" dirty="0"/>
              <a:t>Dust and Water Resistant</a:t>
            </a:r>
          </a:p>
        </p:txBody>
      </p:sp>
    </p:spTree>
    <p:extLst>
      <p:ext uri="{BB962C8B-B14F-4D97-AF65-F5344CB8AC3E}">
        <p14:creationId xmlns:p14="http://schemas.microsoft.com/office/powerpoint/2010/main" val="38691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56" y="3476625"/>
            <a:ext cx="2278010" cy="3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used for gathering data from the sensors in the watch</a:t>
            </a:r>
          </a:p>
          <a:p>
            <a:r>
              <a:rPr lang="en-US" dirty="0"/>
              <a:t>3 Sensors – Accelerometer , Gyroscope, Gravity</a:t>
            </a:r>
          </a:p>
          <a:p>
            <a:r>
              <a:rPr lang="en-US" dirty="0"/>
              <a:t>For each axis in sensor different color is used to distinguish them</a:t>
            </a:r>
          </a:p>
          <a:p>
            <a:pPr lvl="1"/>
            <a:r>
              <a:rPr lang="en-US" dirty="0"/>
              <a:t>Blue – Axis 1</a:t>
            </a:r>
          </a:p>
          <a:p>
            <a:pPr lvl="1"/>
            <a:r>
              <a:rPr lang="en-US" dirty="0"/>
              <a:t>Purple – Axis 2</a:t>
            </a:r>
          </a:p>
          <a:p>
            <a:pPr lvl="1"/>
            <a:r>
              <a:rPr lang="en-US" dirty="0"/>
              <a:t>Green – Axis 3</a:t>
            </a:r>
          </a:p>
        </p:txBody>
      </p:sp>
    </p:spTree>
    <p:extLst>
      <p:ext uri="{BB962C8B-B14F-4D97-AF65-F5344CB8AC3E}">
        <p14:creationId xmlns:p14="http://schemas.microsoft.com/office/powerpoint/2010/main" val="1999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621258"/>
            <a:ext cx="4511485" cy="51031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5" y="1580357"/>
            <a:ext cx="4029850" cy="50746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Accelerometer and Gyroscope Axis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93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gestures – walking, seeing time, voice activation, using the phone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4" t="8737" r="-2713" b="-631"/>
          <a:stretch/>
        </p:blipFill>
        <p:spPr>
          <a:xfrm>
            <a:off x="279199" y="3295650"/>
            <a:ext cx="5394960" cy="310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8854" y="2438081"/>
            <a:ext cx="2843213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Graphs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465" y="1586787"/>
            <a:ext cx="2811633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31" y="365125"/>
            <a:ext cx="4596369" cy="61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9" y="717021"/>
            <a:ext cx="3790584" cy="5157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32" y="717021"/>
            <a:ext cx="3736794" cy="5157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15" y="717021"/>
            <a:ext cx="3871994" cy="51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UI of the app</a:t>
            </a:r>
          </a:p>
          <a:p>
            <a:r>
              <a:rPr lang="en-US" dirty="0"/>
              <a:t>More data collection point</a:t>
            </a:r>
          </a:p>
          <a:p>
            <a:r>
              <a:rPr lang="en-US" dirty="0"/>
              <a:t>Debugging the source code to improve the accuracy and remove if any error is generated</a:t>
            </a:r>
          </a:p>
          <a:p>
            <a:r>
              <a:rPr lang="en-US" dirty="0"/>
              <a:t>Working on sending data to the server for authentication and verification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147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Collection from Smart Watch</vt:lpstr>
      <vt:lpstr>Outline</vt:lpstr>
      <vt:lpstr>Introduction</vt:lpstr>
      <vt:lpstr>Sensor Dashboard</vt:lpstr>
      <vt:lpstr>Accelerometer and Gyroscope Axis Configuration</vt:lpstr>
      <vt:lpstr>Gestures</vt:lpstr>
      <vt:lpstr>Values and Graphs</vt:lpstr>
      <vt:lpstr>PowerPoint Presentation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from Smart Watch</dc:title>
  <dc:creator>Karan</dc:creator>
  <cp:lastModifiedBy>Karan</cp:lastModifiedBy>
  <cp:revision>24</cp:revision>
  <dcterms:created xsi:type="dcterms:W3CDTF">2016-10-29T07:31:32Z</dcterms:created>
  <dcterms:modified xsi:type="dcterms:W3CDTF">2016-10-31T03:18:50Z</dcterms:modified>
</cp:coreProperties>
</file>