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Karan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Alex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/>
              <a:t>Personalizable Display Frame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600"/>
              <a:t>Specifications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5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Alex Gangwish, James Kim, Karan Shah, Chris Sims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2/20/2017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Mission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Personalizable Display Frame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Allow users to customize sharable spaces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Create an “at-home” feeling</a:t>
            </a:r>
          </a:p>
          <a:p>
            <a:pPr indent="-228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Remote management capability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Considerations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Relevant Constraints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FCC compliance</a:t>
            </a:r>
          </a:p>
          <a:p>
            <a:pPr indent="-228600" lvl="1" marL="9144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Internet networking protocols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Survey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Specifications (Frame)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1080p display for photos and calendar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QR scanner for on-site linking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5 photos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1 calendar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WiFi communication for updates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Physical buttons for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Specifications (Server)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Profile Database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username/password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Email for authentication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Up to 30 photographs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1 calendar file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User application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Create/edit/delete profile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upload/remove files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Management application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link/de-link frames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Reset frames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Profile creation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>
                <a:solidFill>
                  <a:schemeClr val="dk1"/>
                </a:solidFill>
              </a:rPr>
              <a:t>Frame IDs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Essentially serial numbers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400">
                <a:solidFill>
                  <a:schemeClr val="dk1"/>
                </a:solidFill>
              </a:rPr>
              <a:t>Can be “linked” to profiles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Plans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Music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chemeClr val="dk1"/>
                </a:solidFill>
              </a:rPr>
              <a:t>Videos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RFID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Local/Flight Information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Caller ID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</a:pPr>
            <a:r>
              <a:rPr lang="en">
                <a:solidFill>
                  <a:srgbClr val="FFFFFF"/>
                </a:solidFill>
              </a:rPr>
              <a:t>Adjustable Lighting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