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56" r:id="rId3"/>
    <p:sldId id="257" r:id="rId4"/>
    <p:sldId id="259" r:id="rId5"/>
    <p:sldId id="263" r:id="rId6"/>
    <p:sldId id="260" r:id="rId7"/>
    <p:sldId id="261" r:id="rId8"/>
    <p:sldId id="267" r:id="rId9"/>
    <p:sldId id="262" r:id="rId10"/>
    <p:sldId id="268" r:id="rId11"/>
    <p:sldId id="265" r:id="rId12"/>
    <p:sldId id="269" r:id="rId13"/>
    <p:sldId id="270" r:id="rId14"/>
    <p:sldId id="25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F179C-0C95-424A-80BE-96AA439023CD}" type="doc">
      <dgm:prSet loTypeId="urn:microsoft.com/office/officeart/2005/8/layout/radial4" loCatId="relationship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670A6F5-361E-453C-A2D7-55269EC4C28B}">
      <dgm:prSet phldrT="[Text]" custT="1"/>
      <dgm:spPr/>
      <dgm:t>
        <a:bodyPr/>
        <a:lstStyle/>
        <a:p>
          <a:r>
            <a:rPr lang="en-GB" sz="2800" dirty="0" smtClean="0"/>
            <a:t>Types of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CDF396A5-0762-4654-B054-D2AF87F62BCA}" type="parTrans" cxnId="{7ECA9A13-5B2A-4493-A86E-2D34EA22BD9E}">
      <dgm:prSet/>
      <dgm:spPr/>
      <dgm:t>
        <a:bodyPr/>
        <a:lstStyle/>
        <a:p>
          <a:endParaRPr lang="en-GB" sz="2800"/>
        </a:p>
      </dgm:t>
    </dgm:pt>
    <dgm:pt modelId="{EC3FC0A3-4A21-41C1-BD4C-183D2C67DCA9}" type="sibTrans" cxnId="{7ECA9A13-5B2A-4493-A86E-2D34EA22BD9E}">
      <dgm:prSet/>
      <dgm:spPr/>
      <dgm:t>
        <a:bodyPr/>
        <a:lstStyle/>
        <a:p>
          <a:endParaRPr lang="en-GB" sz="2800"/>
        </a:p>
      </dgm:t>
    </dgm:pt>
    <dgm:pt modelId="{65BB11EA-4CD5-407A-B56E-AB2463B6363C}">
      <dgm:prSet phldrT="[Text]" custT="1"/>
      <dgm:spPr/>
      <dgm:t>
        <a:bodyPr/>
        <a:lstStyle/>
        <a:p>
          <a:r>
            <a:rPr lang="en-GB" sz="2800" dirty="0" smtClean="0"/>
            <a:t>Impulse 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1EDD7E86-AE6A-434B-8EBD-AFE1A221E351}" type="parTrans" cxnId="{627BB8D4-5F83-4E08-BEF6-577637377B71}">
      <dgm:prSet/>
      <dgm:spPr/>
      <dgm:t>
        <a:bodyPr/>
        <a:lstStyle/>
        <a:p>
          <a:endParaRPr lang="en-GB" sz="2800"/>
        </a:p>
      </dgm:t>
    </dgm:pt>
    <dgm:pt modelId="{A05072BC-D09A-408D-8786-6E851C287851}" type="sibTrans" cxnId="{627BB8D4-5F83-4E08-BEF6-577637377B71}">
      <dgm:prSet/>
      <dgm:spPr/>
      <dgm:t>
        <a:bodyPr/>
        <a:lstStyle/>
        <a:p>
          <a:endParaRPr lang="en-GB" sz="2800"/>
        </a:p>
      </dgm:t>
    </dgm:pt>
    <dgm:pt modelId="{97AE9F6A-A0F0-41CD-8522-B33A4967B5AF}">
      <dgm:prSet phldrT="[Text]" custT="1"/>
      <dgm:spPr/>
      <dgm:t>
        <a:bodyPr/>
        <a:lstStyle/>
        <a:p>
          <a:r>
            <a:rPr lang="en-GB" sz="2800" dirty="0" smtClean="0"/>
            <a:t>Chopper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14C775CB-2DF2-430A-B87D-1554E0EACB71}" type="parTrans" cxnId="{BD4C7958-3F15-4597-B29D-6B2D57281901}">
      <dgm:prSet/>
      <dgm:spPr/>
      <dgm:t>
        <a:bodyPr/>
        <a:lstStyle/>
        <a:p>
          <a:endParaRPr lang="en-GB" sz="2800"/>
        </a:p>
      </dgm:t>
    </dgm:pt>
    <dgm:pt modelId="{202836A3-01AE-490C-AE8A-33886F570714}" type="sibTrans" cxnId="{BD4C7958-3F15-4597-B29D-6B2D57281901}">
      <dgm:prSet/>
      <dgm:spPr/>
      <dgm:t>
        <a:bodyPr/>
        <a:lstStyle/>
        <a:p>
          <a:endParaRPr lang="en-GB" sz="2800"/>
        </a:p>
      </dgm:t>
    </dgm:pt>
    <dgm:pt modelId="{6D09D7EA-754A-40DF-B676-7B8078FD9E3B}">
      <dgm:prSet phldrT="[Text]" custT="1"/>
      <dgm:spPr/>
      <dgm:t>
        <a:bodyPr/>
        <a:lstStyle/>
        <a:p>
          <a:r>
            <a:rPr lang="en-GB" sz="2800" dirty="0" smtClean="0"/>
            <a:t>Rectangular</a:t>
          </a:r>
        </a:p>
        <a:p>
          <a:r>
            <a:rPr lang="en-GB" sz="2800" dirty="0" smtClean="0"/>
            <a:t>Pulse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4136DBA2-82D4-4C24-94D1-63C74756920E}" type="parTrans" cxnId="{ED56708F-EBAA-40DC-B7F9-3870E046C286}">
      <dgm:prSet/>
      <dgm:spPr/>
      <dgm:t>
        <a:bodyPr/>
        <a:lstStyle/>
        <a:p>
          <a:endParaRPr lang="en-GB" sz="2800"/>
        </a:p>
      </dgm:t>
    </dgm:pt>
    <dgm:pt modelId="{3F9E5776-4609-4380-A13A-72FB41FF1F83}" type="sibTrans" cxnId="{ED56708F-EBAA-40DC-B7F9-3870E046C286}">
      <dgm:prSet/>
      <dgm:spPr/>
      <dgm:t>
        <a:bodyPr/>
        <a:lstStyle/>
        <a:p>
          <a:endParaRPr lang="en-GB" sz="2800"/>
        </a:p>
      </dgm:t>
    </dgm:pt>
    <dgm:pt modelId="{6075EA39-BC84-47C5-8DA7-88A63E964F09}" type="pres">
      <dgm:prSet presAssocID="{D49F179C-0C95-424A-80BE-96AA439023C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F0781CB-983C-48C8-940C-179ED3F7EFCC}" type="pres">
      <dgm:prSet presAssocID="{F670A6F5-361E-453C-A2D7-55269EC4C28B}" presName="centerShape" presStyleLbl="node0" presStyleIdx="0" presStyleCnt="1"/>
      <dgm:spPr/>
      <dgm:t>
        <a:bodyPr/>
        <a:lstStyle/>
        <a:p>
          <a:endParaRPr lang="en-GB"/>
        </a:p>
      </dgm:t>
    </dgm:pt>
    <dgm:pt modelId="{86693C5E-5E55-4EFD-9490-2D08EAE8FEC4}" type="pres">
      <dgm:prSet presAssocID="{1EDD7E86-AE6A-434B-8EBD-AFE1A221E351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911BA9C0-F141-416C-B909-F09CD36FE978}" type="pres">
      <dgm:prSet presAssocID="{65BB11EA-4CD5-407A-B56E-AB2463B6363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34E792-0D99-4A25-97B9-3D12A54589B8}" type="pres">
      <dgm:prSet presAssocID="{14C775CB-2DF2-430A-B87D-1554E0EACB71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315C97CD-B52B-432B-A138-F5D73C92027F}" type="pres">
      <dgm:prSet presAssocID="{97AE9F6A-A0F0-41CD-8522-B33A4967B5AF}" presName="node" presStyleLbl="node1" presStyleIdx="1" presStyleCnt="3" custRadScaleRad="94244" custRadScaleInc="-4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D3F88C-FF67-4420-A562-43F9CB783EB9}" type="pres">
      <dgm:prSet presAssocID="{4136DBA2-82D4-4C24-94D1-63C74756920E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D8A891EF-532F-46C9-891F-9AD7A1977786}" type="pres">
      <dgm:prSet presAssocID="{6D09D7EA-754A-40DF-B676-7B8078FD9E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D56708F-EBAA-40DC-B7F9-3870E046C286}" srcId="{F670A6F5-361E-453C-A2D7-55269EC4C28B}" destId="{6D09D7EA-754A-40DF-B676-7B8078FD9E3B}" srcOrd="2" destOrd="0" parTransId="{4136DBA2-82D4-4C24-94D1-63C74756920E}" sibTransId="{3F9E5776-4609-4380-A13A-72FB41FF1F83}"/>
    <dgm:cxn modelId="{9AFA1A4F-7FD1-4312-B770-2EEBE015DEFF}" type="presOf" srcId="{6D09D7EA-754A-40DF-B676-7B8078FD9E3B}" destId="{D8A891EF-532F-46C9-891F-9AD7A1977786}" srcOrd="0" destOrd="0" presId="urn:microsoft.com/office/officeart/2005/8/layout/radial4"/>
    <dgm:cxn modelId="{4DBDA3F0-9E84-4E71-A2E5-E36CBA0D1E19}" type="presOf" srcId="{4136DBA2-82D4-4C24-94D1-63C74756920E}" destId="{74D3F88C-FF67-4420-A562-43F9CB783EB9}" srcOrd="0" destOrd="0" presId="urn:microsoft.com/office/officeart/2005/8/layout/radial4"/>
    <dgm:cxn modelId="{BD4C7958-3F15-4597-B29D-6B2D57281901}" srcId="{F670A6F5-361E-453C-A2D7-55269EC4C28B}" destId="{97AE9F6A-A0F0-41CD-8522-B33A4967B5AF}" srcOrd="1" destOrd="0" parTransId="{14C775CB-2DF2-430A-B87D-1554E0EACB71}" sibTransId="{202836A3-01AE-490C-AE8A-33886F570714}"/>
    <dgm:cxn modelId="{13FF2B06-4CB9-4359-82D1-892C85FBD941}" type="presOf" srcId="{1EDD7E86-AE6A-434B-8EBD-AFE1A221E351}" destId="{86693C5E-5E55-4EFD-9490-2D08EAE8FEC4}" srcOrd="0" destOrd="0" presId="urn:microsoft.com/office/officeart/2005/8/layout/radial4"/>
    <dgm:cxn modelId="{6C773B85-4EC9-44EE-B84F-A73C597F64D1}" type="presOf" srcId="{65BB11EA-4CD5-407A-B56E-AB2463B6363C}" destId="{911BA9C0-F141-416C-B909-F09CD36FE978}" srcOrd="0" destOrd="0" presId="urn:microsoft.com/office/officeart/2005/8/layout/radial4"/>
    <dgm:cxn modelId="{0342C3A7-64F5-483C-A17D-1603631DE74F}" type="presOf" srcId="{F670A6F5-361E-453C-A2D7-55269EC4C28B}" destId="{0F0781CB-983C-48C8-940C-179ED3F7EFCC}" srcOrd="0" destOrd="0" presId="urn:microsoft.com/office/officeart/2005/8/layout/radial4"/>
    <dgm:cxn modelId="{14F17B3F-5992-485C-8E88-BEB89E124610}" type="presOf" srcId="{14C775CB-2DF2-430A-B87D-1554E0EACB71}" destId="{A134E792-0D99-4A25-97B9-3D12A54589B8}" srcOrd="0" destOrd="0" presId="urn:microsoft.com/office/officeart/2005/8/layout/radial4"/>
    <dgm:cxn modelId="{A76FA04A-3FD2-45C1-95F2-082341024F73}" type="presOf" srcId="{D49F179C-0C95-424A-80BE-96AA439023CD}" destId="{6075EA39-BC84-47C5-8DA7-88A63E964F09}" srcOrd="0" destOrd="0" presId="urn:microsoft.com/office/officeart/2005/8/layout/radial4"/>
    <dgm:cxn modelId="{627BB8D4-5F83-4E08-BEF6-577637377B71}" srcId="{F670A6F5-361E-453C-A2D7-55269EC4C28B}" destId="{65BB11EA-4CD5-407A-B56E-AB2463B6363C}" srcOrd="0" destOrd="0" parTransId="{1EDD7E86-AE6A-434B-8EBD-AFE1A221E351}" sibTransId="{A05072BC-D09A-408D-8786-6E851C287851}"/>
    <dgm:cxn modelId="{2BD85948-ACFC-4E75-8145-363ADF43C9F9}" type="presOf" srcId="{97AE9F6A-A0F0-41CD-8522-B33A4967B5AF}" destId="{315C97CD-B52B-432B-A138-F5D73C92027F}" srcOrd="0" destOrd="0" presId="urn:microsoft.com/office/officeart/2005/8/layout/radial4"/>
    <dgm:cxn modelId="{7ECA9A13-5B2A-4493-A86E-2D34EA22BD9E}" srcId="{D49F179C-0C95-424A-80BE-96AA439023CD}" destId="{F670A6F5-361E-453C-A2D7-55269EC4C28B}" srcOrd="0" destOrd="0" parTransId="{CDF396A5-0762-4654-B054-D2AF87F62BCA}" sibTransId="{EC3FC0A3-4A21-41C1-BD4C-183D2C67DCA9}"/>
    <dgm:cxn modelId="{86E451A2-BF7E-4CBC-B8B2-0396AF55FAD4}" type="presParOf" srcId="{6075EA39-BC84-47C5-8DA7-88A63E964F09}" destId="{0F0781CB-983C-48C8-940C-179ED3F7EFCC}" srcOrd="0" destOrd="0" presId="urn:microsoft.com/office/officeart/2005/8/layout/radial4"/>
    <dgm:cxn modelId="{F8525C15-E292-4FC5-A11F-41A9EA2158A0}" type="presParOf" srcId="{6075EA39-BC84-47C5-8DA7-88A63E964F09}" destId="{86693C5E-5E55-4EFD-9490-2D08EAE8FEC4}" srcOrd="1" destOrd="0" presId="urn:microsoft.com/office/officeart/2005/8/layout/radial4"/>
    <dgm:cxn modelId="{482F99A6-C8EC-4BC0-A48A-88DE7079CD4F}" type="presParOf" srcId="{6075EA39-BC84-47C5-8DA7-88A63E964F09}" destId="{911BA9C0-F141-416C-B909-F09CD36FE978}" srcOrd="2" destOrd="0" presId="urn:microsoft.com/office/officeart/2005/8/layout/radial4"/>
    <dgm:cxn modelId="{1EA47B70-50B8-498C-A562-716CDE840F5D}" type="presParOf" srcId="{6075EA39-BC84-47C5-8DA7-88A63E964F09}" destId="{A134E792-0D99-4A25-97B9-3D12A54589B8}" srcOrd="3" destOrd="0" presId="urn:microsoft.com/office/officeart/2005/8/layout/radial4"/>
    <dgm:cxn modelId="{B0D95801-26FA-4DFB-895C-5B882213C403}" type="presParOf" srcId="{6075EA39-BC84-47C5-8DA7-88A63E964F09}" destId="{315C97CD-B52B-432B-A138-F5D73C92027F}" srcOrd="4" destOrd="0" presId="urn:microsoft.com/office/officeart/2005/8/layout/radial4"/>
    <dgm:cxn modelId="{CD092DBC-66EF-4313-A22E-BA33AA76B820}" type="presParOf" srcId="{6075EA39-BC84-47C5-8DA7-88A63E964F09}" destId="{74D3F88C-FF67-4420-A562-43F9CB783EB9}" srcOrd="5" destOrd="0" presId="urn:microsoft.com/office/officeart/2005/8/layout/radial4"/>
    <dgm:cxn modelId="{08415FE5-D7D4-4B23-9130-226B10D89E66}" type="presParOf" srcId="{6075EA39-BC84-47C5-8DA7-88A63E964F09}" destId="{D8A891EF-532F-46C9-891F-9AD7A197778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00047-ACAA-4755-BCC0-0CE9FCA7FD0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687EE0-0289-4526-9270-BF1FD9B3013D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sz="2800" dirty="0" smtClean="0">
              <a:solidFill>
                <a:schemeClr val="tx1"/>
              </a:solidFill>
            </a:rPr>
            <a:t>Application</a:t>
          </a:r>
        </a:p>
        <a:p>
          <a:r>
            <a:rPr lang="en-GB" sz="2800" dirty="0" smtClean="0">
              <a:solidFill>
                <a:schemeClr val="tx1"/>
              </a:solidFill>
            </a:rPr>
            <a:t>Of</a:t>
          </a:r>
        </a:p>
        <a:p>
          <a:r>
            <a:rPr lang="en-GB" sz="2800" dirty="0" smtClean="0">
              <a:solidFill>
                <a:schemeClr val="tx1"/>
              </a:solidFill>
            </a:rPr>
            <a:t>Sampling</a:t>
          </a:r>
        </a:p>
      </dgm:t>
    </dgm:pt>
    <dgm:pt modelId="{DDB57E1A-DB27-472B-98D5-41D5FFA8143A}" type="parTrans" cxnId="{F78991BF-CBF8-45D6-ABF3-9227AB1DF993}">
      <dgm:prSet/>
      <dgm:spPr/>
      <dgm:t>
        <a:bodyPr/>
        <a:lstStyle/>
        <a:p>
          <a:endParaRPr lang="en-GB"/>
        </a:p>
      </dgm:t>
    </dgm:pt>
    <dgm:pt modelId="{23E155F9-FE57-4791-BCF4-F60DEB6178C9}" type="sibTrans" cxnId="{F78991BF-CBF8-45D6-ABF3-9227AB1DF993}">
      <dgm:prSet/>
      <dgm:spPr/>
      <dgm:t>
        <a:bodyPr/>
        <a:lstStyle/>
        <a:p>
          <a:endParaRPr lang="en-GB"/>
        </a:p>
      </dgm:t>
    </dgm:pt>
    <dgm:pt modelId="{F916A5A1-927B-4276-AFEB-842664392AA0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sz="2800" dirty="0" smtClean="0"/>
            <a:t>3D 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8490263A-A566-4D9F-A362-65ADD57AA9FF}" type="parTrans" cxnId="{BC6991E0-1804-4016-B63F-6521550B1816}">
      <dgm:prSet/>
      <dgm:spPr/>
      <dgm:t>
        <a:bodyPr/>
        <a:lstStyle/>
        <a:p>
          <a:endParaRPr lang="en-GB" dirty="0"/>
        </a:p>
      </dgm:t>
    </dgm:pt>
    <dgm:pt modelId="{060D2F90-FC47-4084-85D5-FB81AEA4576B}" type="sibTrans" cxnId="{BC6991E0-1804-4016-B63F-6521550B1816}">
      <dgm:prSet/>
      <dgm:spPr/>
      <dgm:t>
        <a:bodyPr/>
        <a:lstStyle/>
        <a:p>
          <a:endParaRPr lang="en-GB"/>
        </a:p>
      </dgm:t>
    </dgm:pt>
    <dgm:pt modelId="{0EBAE213-AC04-4610-A12C-C015D4D9E064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sz="2800" dirty="0" smtClean="0"/>
            <a:t>Audio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6C573001-779A-4926-9DF9-1D52B264FD6E}" type="parTrans" cxnId="{C87A2EE6-F542-49EB-BE45-EB8A37DF5519}">
      <dgm:prSet/>
      <dgm:spPr/>
      <dgm:t>
        <a:bodyPr/>
        <a:lstStyle/>
        <a:p>
          <a:endParaRPr lang="en-GB" dirty="0"/>
        </a:p>
      </dgm:t>
    </dgm:pt>
    <dgm:pt modelId="{5585F2AC-6282-4601-95BC-780E1BF52AA6}" type="sibTrans" cxnId="{C87A2EE6-F542-49EB-BE45-EB8A37DF5519}">
      <dgm:prSet/>
      <dgm:spPr/>
      <dgm:t>
        <a:bodyPr/>
        <a:lstStyle/>
        <a:p>
          <a:endParaRPr lang="en-GB"/>
        </a:p>
      </dgm:t>
    </dgm:pt>
    <dgm:pt modelId="{94E4313F-D19A-4238-9C4B-EBA24D2C77DB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sz="2800" dirty="0" smtClean="0"/>
            <a:t>Bit</a:t>
          </a:r>
        </a:p>
        <a:p>
          <a:r>
            <a:rPr lang="en-GB" sz="2800" dirty="0" smtClean="0"/>
            <a:t>depth</a:t>
          </a:r>
          <a:endParaRPr lang="en-GB" sz="2800" dirty="0"/>
        </a:p>
      </dgm:t>
    </dgm:pt>
    <dgm:pt modelId="{D60E3180-3ABF-4C66-895F-66A20AFAD7F2}" type="parTrans" cxnId="{92C7ED19-AE0F-4A58-A2F5-9234735D5546}">
      <dgm:prSet/>
      <dgm:spPr/>
      <dgm:t>
        <a:bodyPr/>
        <a:lstStyle/>
        <a:p>
          <a:endParaRPr lang="en-GB" dirty="0"/>
        </a:p>
      </dgm:t>
    </dgm:pt>
    <dgm:pt modelId="{D53C08B0-65CD-45CC-9A84-83FC68B889A0}" type="sibTrans" cxnId="{92C7ED19-AE0F-4A58-A2F5-9234735D5546}">
      <dgm:prSet/>
      <dgm:spPr/>
      <dgm:t>
        <a:bodyPr/>
        <a:lstStyle/>
        <a:p>
          <a:endParaRPr lang="en-GB"/>
        </a:p>
      </dgm:t>
    </dgm:pt>
    <dgm:pt modelId="{3D67955B-F142-4483-A480-539D2A537F69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 sz="2800" dirty="0" smtClean="0"/>
            <a:t>Video</a:t>
          </a:r>
        </a:p>
        <a:p>
          <a:r>
            <a:rPr lang="en-GB" sz="2800" dirty="0" smtClean="0"/>
            <a:t>sampling</a:t>
          </a:r>
          <a:endParaRPr lang="en-GB" sz="2800" dirty="0"/>
        </a:p>
      </dgm:t>
    </dgm:pt>
    <dgm:pt modelId="{C78A5FE4-859E-437F-98F7-72784E5F6075}" type="parTrans" cxnId="{A240D6A6-E0B2-4CAF-989A-7FDF2FC0805D}">
      <dgm:prSet/>
      <dgm:spPr/>
      <dgm:t>
        <a:bodyPr/>
        <a:lstStyle/>
        <a:p>
          <a:endParaRPr lang="en-GB" dirty="0"/>
        </a:p>
      </dgm:t>
    </dgm:pt>
    <dgm:pt modelId="{C69975D2-FF57-4DF9-9A10-42E9F2A85FC9}" type="sibTrans" cxnId="{A240D6A6-E0B2-4CAF-989A-7FDF2FC0805D}">
      <dgm:prSet/>
      <dgm:spPr/>
      <dgm:t>
        <a:bodyPr/>
        <a:lstStyle/>
        <a:p>
          <a:endParaRPr lang="en-GB"/>
        </a:p>
      </dgm:t>
    </dgm:pt>
    <dgm:pt modelId="{E03D4478-B265-4BE1-A951-54D7EC8AD31D}" type="pres">
      <dgm:prSet presAssocID="{9DC00047-ACAA-4755-BCC0-0CE9FCA7FD0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888D864-BAFA-4F40-A5A3-58A89B6BB333}" type="pres">
      <dgm:prSet presAssocID="{CC687EE0-0289-4526-9270-BF1FD9B3013D}" presName="centerShape" presStyleLbl="node0" presStyleIdx="0" presStyleCnt="1" custScaleX="139950" custScaleY="121039"/>
      <dgm:spPr/>
      <dgm:t>
        <a:bodyPr/>
        <a:lstStyle/>
        <a:p>
          <a:endParaRPr lang="en-GB"/>
        </a:p>
      </dgm:t>
    </dgm:pt>
    <dgm:pt modelId="{36DA42C6-859D-4EEE-9686-3E85858408FB}" type="pres">
      <dgm:prSet presAssocID="{8490263A-A566-4D9F-A362-65ADD57AA9FF}" presName="Name9" presStyleLbl="parChTrans1D2" presStyleIdx="0" presStyleCnt="4"/>
      <dgm:spPr/>
      <dgm:t>
        <a:bodyPr/>
        <a:lstStyle/>
        <a:p>
          <a:endParaRPr lang="en-GB"/>
        </a:p>
      </dgm:t>
    </dgm:pt>
    <dgm:pt modelId="{DE6FE4CB-5EF7-40B4-ACCD-B19FC8C3CB8C}" type="pres">
      <dgm:prSet presAssocID="{8490263A-A566-4D9F-A362-65ADD57AA9FF}" presName="connTx" presStyleLbl="parChTrans1D2" presStyleIdx="0" presStyleCnt="4"/>
      <dgm:spPr/>
      <dgm:t>
        <a:bodyPr/>
        <a:lstStyle/>
        <a:p>
          <a:endParaRPr lang="en-GB"/>
        </a:p>
      </dgm:t>
    </dgm:pt>
    <dgm:pt modelId="{D3178790-95A8-4D0A-81F4-F8C8609535EA}" type="pres">
      <dgm:prSet presAssocID="{F916A5A1-927B-4276-AFEB-842664392A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1551F4-6C88-4397-8196-C88EBC5532AE}" type="pres">
      <dgm:prSet presAssocID="{6C573001-779A-4926-9DF9-1D52B264FD6E}" presName="Name9" presStyleLbl="parChTrans1D2" presStyleIdx="1" presStyleCnt="4"/>
      <dgm:spPr/>
      <dgm:t>
        <a:bodyPr/>
        <a:lstStyle/>
        <a:p>
          <a:endParaRPr lang="en-GB"/>
        </a:p>
      </dgm:t>
    </dgm:pt>
    <dgm:pt modelId="{A8BF7F1E-7643-4315-9BC5-910381721F8A}" type="pres">
      <dgm:prSet presAssocID="{6C573001-779A-4926-9DF9-1D52B264FD6E}" presName="connTx" presStyleLbl="parChTrans1D2" presStyleIdx="1" presStyleCnt="4"/>
      <dgm:spPr/>
      <dgm:t>
        <a:bodyPr/>
        <a:lstStyle/>
        <a:p>
          <a:endParaRPr lang="en-GB"/>
        </a:p>
      </dgm:t>
    </dgm:pt>
    <dgm:pt modelId="{FA705A40-C335-44D3-BAE5-64F2B278F119}" type="pres">
      <dgm:prSet presAssocID="{0EBAE213-AC04-4610-A12C-C015D4D9E06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FAF07A-77BC-4E93-9768-91796F5A9FA1}" type="pres">
      <dgm:prSet presAssocID="{D60E3180-3ABF-4C66-895F-66A20AFAD7F2}" presName="Name9" presStyleLbl="parChTrans1D2" presStyleIdx="2" presStyleCnt="4"/>
      <dgm:spPr/>
      <dgm:t>
        <a:bodyPr/>
        <a:lstStyle/>
        <a:p>
          <a:endParaRPr lang="en-GB"/>
        </a:p>
      </dgm:t>
    </dgm:pt>
    <dgm:pt modelId="{91BCD9AA-190A-49C2-94A0-2460446C0001}" type="pres">
      <dgm:prSet presAssocID="{D60E3180-3ABF-4C66-895F-66A20AFAD7F2}" presName="connTx" presStyleLbl="parChTrans1D2" presStyleIdx="2" presStyleCnt="4"/>
      <dgm:spPr/>
      <dgm:t>
        <a:bodyPr/>
        <a:lstStyle/>
        <a:p>
          <a:endParaRPr lang="en-GB"/>
        </a:p>
      </dgm:t>
    </dgm:pt>
    <dgm:pt modelId="{221AE88E-78AA-4050-A35D-A35E8FAED88D}" type="pres">
      <dgm:prSet presAssocID="{94E4313F-D19A-4238-9C4B-EBA24D2C77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EFDF9E-7E03-4FBA-A652-F7EA33ED6507}" type="pres">
      <dgm:prSet presAssocID="{C78A5FE4-859E-437F-98F7-72784E5F6075}" presName="Name9" presStyleLbl="parChTrans1D2" presStyleIdx="3" presStyleCnt="4"/>
      <dgm:spPr/>
      <dgm:t>
        <a:bodyPr/>
        <a:lstStyle/>
        <a:p>
          <a:endParaRPr lang="en-GB"/>
        </a:p>
      </dgm:t>
    </dgm:pt>
    <dgm:pt modelId="{93BAA2C1-A5AE-4B23-B74F-3651BF90BFAF}" type="pres">
      <dgm:prSet presAssocID="{C78A5FE4-859E-437F-98F7-72784E5F6075}" presName="connTx" presStyleLbl="parChTrans1D2" presStyleIdx="3" presStyleCnt="4"/>
      <dgm:spPr/>
      <dgm:t>
        <a:bodyPr/>
        <a:lstStyle/>
        <a:p>
          <a:endParaRPr lang="en-GB"/>
        </a:p>
      </dgm:t>
    </dgm:pt>
    <dgm:pt modelId="{86E636E5-F989-4298-99BD-195B47181E6A}" type="pres">
      <dgm:prSet presAssocID="{3D67955B-F142-4483-A480-539D2A537F6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4297AE-F185-4DB9-AC30-D42CEF3E6AB1}" type="presOf" srcId="{C78A5FE4-859E-437F-98F7-72784E5F6075}" destId="{93BAA2C1-A5AE-4B23-B74F-3651BF90BFAF}" srcOrd="1" destOrd="0" presId="urn:microsoft.com/office/officeart/2005/8/layout/radial1"/>
    <dgm:cxn modelId="{85B081EB-B48D-4E46-BA23-5CEABDBE6A57}" type="presOf" srcId="{3D67955B-F142-4483-A480-539D2A537F69}" destId="{86E636E5-F989-4298-99BD-195B47181E6A}" srcOrd="0" destOrd="0" presId="urn:microsoft.com/office/officeart/2005/8/layout/radial1"/>
    <dgm:cxn modelId="{8C5B8DB6-6E23-40E1-A25B-D0157BC35DEC}" type="presOf" srcId="{9DC00047-ACAA-4755-BCC0-0CE9FCA7FD0F}" destId="{E03D4478-B265-4BE1-A951-54D7EC8AD31D}" srcOrd="0" destOrd="0" presId="urn:microsoft.com/office/officeart/2005/8/layout/radial1"/>
    <dgm:cxn modelId="{39D7447E-CE98-466E-82A6-D813150B48B1}" type="presOf" srcId="{C78A5FE4-859E-437F-98F7-72784E5F6075}" destId="{77EFDF9E-7E03-4FBA-A652-F7EA33ED6507}" srcOrd="0" destOrd="0" presId="urn:microsoft.com/office/officeart/2005/8/layout/radial1"/>
    <dgm:cxn modelId="{16D4D495-E9C8-4C36-9E05-100B977922C8}" type="presOf" srcId="{D60E3180-3ABF-4C66-895F-66A20AFAD7F2}" destId="{A5FAF07A-77BC-4E93-9768-91796F5A9FA1}" srcOrd="0" destOrd="0" presId="urn:microsoft.com/office/officeart/2005/8/layout/radial1"/>
    <dgm:cxn modelId="{BC6991E0-1804-4016-B63F-6521550B1816}" srcId="{CC687EE0-0289-4526-9270-BF1FD9B3013D}" destId="{F916A5A1-927B-4276-AFEB-842664392AA0}" srcOrd="0" destOrd="0" parTransId="{8490263A-A566-4D9F-A362-65ADD57AA9FF}" sibTransId="{060D2F90-FC47-4084-85D5-FB81AEA4576B}"/>
    <dgm:cxn modelId="{C87A2EE6-F542-49EB-BE45-EB8A37DF5519}" srcId="{CC687EE0-0289-4526-9270-BF1FD9B3013D}" destId="{0EBAE213-AC04-4610-A12C-C015D4D9E064}" srcOrd="1" destOrd="0" parTransId="{6C573001-779A-4926-9DF9-1D52B264FD6E}" sibTransId="{5585F2AC-6282-4601-95BC-780E1BF52AA6}"/>
    <dgm:cxn modelId="{DD1B8F73-0151-47B2-B00E-7DB13C505624}" type="presOf" srcId="{6C573001-779A-4926-9DF9-1D52B264FD6E}" destId="{A8BF7F1E-7643-4315-9BC5-910381721F8A}" srcOrd="1" destOrd="0" presId="urn:microsoft.com/office/officeart/2005/8/layout/radial1"/>
    <dgm:cxn modelId="{F78991BF-CBF8-45D6-ABF3-9227AB1DF993}" srcId="{9DC00047-ACAA-4755-BCC0-0CE9FCA7FD0F}" destId="{CC687EE0-0289-4526-9270-BF1FD9B3013D}" srcOrd="0" destOrd="0" parTransId="{DDB57E1A-DB27-472B-98D5-41D5FFA8143A}" sibTransId="{23E155F9-FE57-4791-BCF4-F60DEB6178C9}"/>
    <dgm:cxn modelId="{6AA1466D-338C-45CA-8928-E254065FA6C3}" type="presOf" srcId="{8490263A-A566-4D9F-A362-65ADD57AA9FF}" destId="{36DA42C6-859D-4EEE-9686-3E85858408FB}" srcOrd="0" destOrd="0" presId="urn:microsoft.com/office/officeart/2005/8/layout/radial1"/>
    <dgm:cxn modelId="{113745FB-C51B-44C9-9D9E-82EE1A9007B8}" type="presOf" srcId="{D60E3180-3ABF-4C66-895F-66A20AFAD7F2}" destId="{91BCD9AA-190A-49C2-94A0-2460446C0001}" srcOrd="1" destOrd="0" presId="urn:microsoft.com/office/officeart/2005/8/layout/radial1"/>
    <dgm:cxn modelId="{A240D6A6-E0B2-4CAF-989A-7FDF2FC0805D}" srcId="{CC687EE0-0289-4526-9270-BF1FD9B3013D}" destId="{3D67955B-F142-4483-A480-539D2A537F69}" srcOrd="3" destOrd="0" parTransId="{C78A5FE4-859E-437F-98F7-72784E5F6075}" sibTransId="{C69975D2-FF57-4DF9-9A10-42E9F2A85FC9}"/>
    <dgm:cxn modelId="{F4DF7379-BDC7-4D99-BC6C-5DF50329DE8A}" type="presOf" srcId="{8490263A-A566-4D9F-A362-65ADD57AA9FF}" destId="{DE6FE4CB-5EF7-40B4-ACCD-B19FC8C3CB8C}" srcOrd="1" destOrd="0" presId="urn:microsoft.com/office/officeart/2005/8/layout/radial1"/>
    <dgm:cxn modelId="{25FAE8B8-622C-4291-BE86-0F1A5D146A61}" type="presOf" srcId="{0EBAE213-AC04-4610-A12C-C015D4D9E064}" destId="{FA705A40-C335-44D3-BAE5-64F2B278F119}" srcOrd="0" destOrd="0" presId="urn:microsoft.com/office/officeart/2005/8/layout/radial1"/>
    <dgm:cxn modelId="{97B467AC-4F3D-4221-B3B5-F1707433F5E5}" type="presOf" srcId="{94E4313F-D19A-4238-9C4B-EBA24D2C77DB}" destId="{221AE88E-78AA-4050-A35D-A35E8FAED88D}" srcOrd="0" destOrd="0" presId="urn:microsoft.com/office/officeart/2005/8/layout/radial1"/>
    <dgm:cxn modelId="{92C7ED19-AE0F-4A58-A2F5-9234735D5546}" srcId="{CC687EE0-0289-4526-9270-BF1FD9B3013D}" destId="{94E4313F-D19A-4238-9C4B-EBA24D2C77DB}" srcOrd="2" destOrd="0" parTransId="{D60E3180-3ABF-4C66-895F-66A20AFAD7F2}" sibTransId="{D53C08B0-65CD-45CC-9A84-83FC68B889A0}"/>
    <dgm:cxn modelId="{427210E6-82DA-4E40-9169-6CB9A26629DF}" type="presOf" srcId="{F916A5A1-927B-4276-AFEB-842664392AA0}" destId="{D3178790-95A8-4D0A-81F4-F8C8609535EA}" srcOrd="0" destOrd="0" presId="urn:microsoft.com/office/officeart/2005/8/layout/radial1"/>
    <dgm:cxn modelId="{7F7484D3-543B-4531-906E-537940505DE2}" type="presOf" srcId="{6C573001-779A-4926-9DF9-1D52B264FD6E}" destId="{A21551F4-6C88-4397-8196-C88EBC5532AE}" srcOrd="0" destOrd="0" presId="urn:microsoft.com/office/officeart/2005/8/layout/radial1"/>
    <dgm:cxn modelId="{45C97ED6-7474-4D4E-A621-054D068BDAA2}" type="presOf" srcId="{CC687EE0-0289-4526-9270-BF1FD9B3013D}" destId="{2888D864-BAFA-4F40-A5A3-58A89B6BB333}" srcOrd="0" destOrd="0" presId="urn:microsoft.com/office/officeart/2005/8/layout/radial1"/>
    <dgm:cxn modelId="{43732326-D2A6-470E-9A66-546C598A6FCF}" type="presParOf" srcId="{E03D4478-B265-4BE1-A951-54D7EC8AD31D}" destId="{2888D864-BAFA-4F40-A5A3-58A89B6BB333}" srcOrd="0" destOrd="0" presId="urn:microsoft.com/office/officeart/2005/8/layout/radial1"/>
    <dgm:cxn modelId="{0183A57D-74C8-4FDC-8A53-F84EBE509BAE}" type="presParOf" srcId="{E03D4478-B265-4BE1-A951-54D7EC8AD31D}" destId="{36DA42C6-859D-4EEE-9686-3E85858408FB}" srcOrd="1" destOrd="0" presId="urn:microsoft.com/office/officeart/2005/8/layout/radial1"/>
    <dgm:cxn modelId="{5F25A828-BE12-4B86-A7A0-40D8815CE648}" type="presParOf" srcId="{36DA42C6-859D-4EEE-9686-3E85858408FB}" destId="{DE6FE4CB-5EF7-40B4-ACCD-B19FC8C3CB8C}" srcOrd="0" destOrd="0" presId="urn:microsoft.com/office/officeart/2005/8/layout/radial1"/>
    <dgm:cxn modelId="{7555A227-29FC-4FDA-A1D0-013FE1CED62C}" type="presParOf" srcId="{E03D4478-B265-4BE1-A951-54D7EC8AD31D}" destId="{D3178790-95A8-4D0A-81F4-F8C8609535EA}" srcOrd="2" destOrd="0" presId="urn:microsoft.com/office/officeart/2005/8/layout/radial1"/>
    <dgm:cxn modelId="{8167462E-9034-40D2-AF6A-FD34F07D8EE8}" type="presParOf" srcId="{E03D4478-B265-4BE1-A951-54D7EC8AD31D}" destId="{A21551F4-6C88-4397-8196-C88EBC5532AE}" srcOrd="3" destOrd="0" presId="urn:microsoft.com/office/officeart/2005/8/layout/radial1"/>
    <dgm:cxn modelId="{59C5EB6D-8C3C-4114-AFF0-FEBFE0037D44}" type="presParOf" srcId="{A21551F4-6C88-4397-8196-C88EBC5532AE}" destId="{A8BF7F1E-7643-4315-9BC5-910381721F8A}" srcOrd="0" destOrd="0" presId="urn:microsoft.com/office/officeart/2005/8/layout/radial1"/>
    <dgm:cxn modelId="{DC08A6BC-EF51-41E8-B783-1747893C670E}" type="presParOf" srcId="{E03D4478-B265-4BE1-A951-54D7EC8AD31D}" destId="{FA705A40-C335-44D3-BAE5-64F2B278F119}" srcOrd="4" destOrd="0" presId="urn:microsoft.com/office/officeart/2005/8/layout/radial1"/>
    <dgm:cxn modelId="{B449F27E-875E-4510-91D8-1B0D6C9C39A3}" type="presParOf" srcId="{E03D4478-B265-4BE1-A951-54D7EC8AD31D}" destId="{A5FAF07A-77BC-4E93-9768-91796F5A9FA1}" srcOrd="5" destOrd="0" presId="urn:microsoft.com/office/officeart/2005/8/layout/radial1"/>
    <dgm:cxn modelId="{8DC408E5-CBBF-4E3C-9735-3F6DCC709344}" type="presParOf" srcId="{A5FAF07A-77BC-4E93-9768-91796F5A9FA1}" destId="{91BCD9AA-190A-49C2-94A0-2460446C0001}" srcOrd="0" destOrd="0" presId="urn:microsoft.com/office/officeart/2005/8/layout/radial1"/>
    <dgm:cxn modelId="{CB706014-920A-4C8B-9BAA-CFC05A7F1A7C}" type="presParOf" srcId="{E03D4478-B265-4BE1-A951-54D7EC8AD31D}" destId="{221AE88E-78AA-4050-A35D-A35E8FAED88D}" srcOrd="6" destOrd="0" presId="urn:microsoft.com/office/officeart/2005/8/layout/radial1"/>
    <dgm:cxn modelId="{E8CA14C9-2692-4940-B657-61D62DF26988}" type="presParOf" srcId="{E03D4478-B265-4BE1-A951-54D7EC8AD31D}" destId="{77EFDF9E-7E03-4FBA-A652-F7EA33ED6507}" srcOrd="7" destOrd="0" presId="urn:microsoft.com/office/officeart/2005/8/layout/radial1"/>
    <dgm:cxn modelId="{47B40E77-A5C6-46B7-B4BD-BE05232ACEB7}" type="presParOf" srcId="{77EFDF9E-7E03-4FBA-A652-F7EA33ED6507}" destId="{93BAA2C1-A5AE-4B23-B74F-3651BF90BFAF}" srcOrd="0" destOrd="0" presId="urn:microsoft.com/office/officeart/2005/8/layout/radial1"/>
    <dgm:cxn modelId="{55E5E7CC-8161-4B4F-97DA-4DF543D7BD1B}" type="presParOf" srcId="{E03D4478-B265-4BE1-A951-54D7EC8AD31D}" destId="{86E636E5-F989-4298-99BD-195B47181E6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781CB-983C-48C8-940C-179ED3F7EFCC}">
      <dsp:nvSpPr>
        <dsp:cNvPr id="0" name=""/>
        <dsp:cNvSpPr/>
      </dsp:nvSpPr>
      <dsp:spPr>
        <a:xfrm>
          <a:off x="3006758" y="3537662"/>
          <a:ext cx="2773357" cy="27733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Types of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3412907" y="3943811"/>
        <a:ext cx="1961059" cy="1961059"/>
      </dsp:txXfrm>
    </dsp:sp>
    <dsp:sp modelId="{86693C5E-5E55-4EFD-9490-2D08EAE8FEC4}">
      <dsp:nvSpPr>
        <dsp:cNvPr id="0" name=""/>
        <dsp:cNvSpPr/>
      </dsp:nvSpPr>
      <dsp:spPr>
        <a:xfrm rot="12900000">
          <a:off x="1117801" y="3018096"/>
          <a:ext cx="2235289" cy="790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BA9C0-F141-416C-B909-F09CD36FE978}">
      <dsp:nvSpPr>
        <dsp:cNvPr id="0" name=""/>
        <dsp:cNvSpPr/>
      </dsp:nvSpPr>
      <dsp:spPr>
        <a:xfrm>
          <a:off x="2580" y="1718369"/>
          <a:ext cx="2634689" cy="21077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Impulse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64314" y="1780103"/>
        <a:ext cx="2511221" cy="1984283"/>
      </dsp:txXfrm>
    </dsp:sp>
    <dsp:sp modelId="{A134E792-0D99-4A25-97B9-3D12A54589B8}">
      <dsp:nvSpPr>
        <dsp:cNvPr id="0" name=""/>
        <dsp:cNvSpPr/>
      </dsp:nvSpPr>
      <dsp:spPr>
        <a:xfrm rot="16185348">
          <a:off x="3367094" y="2008664"/>
          <a:ext cx="2031199" cy="790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97CD-B52B-432B-A138-F5D73C92027F}">
      <dsp:nvSpPr>
        <dsp:cNvPr id="0" name=""/>
        <dsp:cNvSpPr/>
      </dsp:nvSpPr>
      <dsp:spPr>
        <a:xfrm>
          <a:off x="3061021" y="334401"/>
          <a:ext cx="2634689" cy="21077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Chopper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3122755" y="396135"/>
        <a:ext cx="2511221" cy="1984283"/>
      </dsp:txXfrm>
    </dsp:sp>
    <dsp:sp modelId="{74D3F88C-FF67-4420-A562-43F9CB783EB9}">
      <dsp:nvSpPr>
        <dsp:cNvPr id="0" name=""/>
        <dsp:cNvSpPr/>
      </dsp:nvSpPr>
      <dsp:spPr>
        <a:xfrm rot="19500000">
          <a:off x="5433782" y="3018096"/>
          <a:ext cx="2235289" cy="79040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891EF-532F-46C9-891F-9AD7A1977786}">
      <dsp:nvSpPr>
        <dsp:cNvPr id="0" name=""/>
        <dsp:cNvSpPr/>
      </dsp:nvSpPr>
      <dsp:spPr>
        <a:xfrm>
          <a:off x="6149603" y="1718369"/>
          <a:ext cx="2634689" cy="21077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Rectangular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Pulse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6211337" y="1780103"/>
        <a:ext cx="2511221" cy="1984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8D864-BAFA-4F40-A5A3-58A89B6BB333}">
      <dsp:nvSpPr>
        <dsp:cNvPr id="0" name=""/>
        <dsp:cNvSpPr/>
      </dsp:nvSpPr>
      <dsp:spPr>
        <a:xfrm>
          <a:off x="3000394" y="2285993"/>
          <a:ext cx="2643177" cy="2286013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Application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Of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Sampling</a:t>
          </a:r>
        </a:p>
      </dsp:txBody>
      <dsp:txXfrm>
        <a:off x="3387478" y="2620772"/>
        <a:ext cx="1869009" cy="1616455"/>
      </dsp:txXfrm>
    </dsp:sp>
    <dsp:sp modelId="{36DA42C6-859D-4EEE-9686-3E85858408FB}">
      <dsp:nvSpPr>
        <dsp:cNvPr id="0" name=""/>
        <dsp:cNvSpPr/>
      </dsp:nvSpPr>
      <dsp:spPr>
        <a:xfrm rot="16200000">
          <a:off x="4136187" y="2080533"/>
          <a:ext cx="371590" cy="39328"/>
        </a:xfrm>
        <a:custGeom>
          <a:avLst/>
          <a:gdLst/>
          <a:ahLst/>
          <a:cxnLst/>
          <a:rect l="0" t="0" r="0" b="0"/>
          <a:pathLst>
            <a:path>
              <a:moveTo>
                <a:pt x="0" y="19664"/>
              </a:moveTo>
              <a:lnTo>
                <a:pt x="371590" y="1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4312693" y="2090908"/>
        <a:ext cx="18579" cy="18579"/>
      </dsp:txXfrm>
    </dsp:sp>
    <dsp:sp modelId="{D3178790-95A8-4D0A-81F4-F8C8609535EA}">
      <dsp:nvSpPr>
        <dsp:cNvPr id="0" name=""/>
        <dsp:cNvSpPr/>
      </dsp:nvSpPr>
      <dsp:spPr>
        <a:xfrm>
          <a:off x="3377653" y="25744"/>
          <a:ext cx="1888658" cy="1888658"/>
        </a:xfrm>
        <a:prstGeom prst="ellips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3D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3654241" y="302332"/>
        <a:ext cx="1335482" cy="1335482"/>
      </dsp:txXfrm>
    </dsp:sp>
    <dsp:sp modelId="{A21551F4-6C88-4397-8196-C88EBC5532AE}">
      <dsp:nvSpPr>
        <dsp:cNvPr id="0" name=""/>
        <dsp:cNvSpPr/>
      </dsp:nvSpPr>
      <dsp:spPr>
        <a:xfrm>
          <a:off x="5643571" y="3409335"/>
          <a:ext cx="193008" cy="39328"/>
        </a:xfrm>
        <a:custGeom>
          <a:avLst/>
          <a:gdLst/>
          <a:ahLst/>
          <a:cxnLst/>
          <a:rect l="0" t="0" r="0" b="0"/>
          <a:pathLst>
            <a:path>
              <a:moveTo>
                <a:pt x="0" y="19664"/>
              </a:moveTo>
              <a:lnTo>
                <a:pt x="193008" y="1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5735250" y="3424174"/>
        <a:ext cx="9650" cy="9650"/>
      </dsp:txXfrm>
    </dsp:sp>
    <dsp:sp modelId="{FA705A40-C335-44D3-BAE5-64F2B278F119}">
      <dsp:nvSpPr>
        <dsp:cNvPr id="0" name=""/>
        <dsp:cNvSpPr/>
      </dsp:nvSpPr>
      <dsp:spPr>
        <a:xfrm>
          <a:off x="5836579" y="2484670"/>
          <a:ext cx="1888658" cy="1888658"/>
        </a:xfrm>
        <a:prstGeom prst="ellips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Audio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6113167" y="2761258"/>
        <a:ext cx="1335482" cy="1335482"/>
      </dsp:txXfrm>
    </dsp:sp>
    <dsp:sp modelId="{A5FAF07A-77BC-4E93-9768-91796F5A9FA1}">
      <dsp:nvSpPr>
        <dsp:cNvPr id="0" name=""/>
        <dsp:cNvSpPr/>
      </dsp:nvSpPr>
      <dsp:spPr>
        <a:xfrm rot="5400000">
          <a:off x="4136187" y="4738137"/>
          <a:ext cx="371590" cy="39328"/>
        </a:xfrm>
        <a:custGeom>
          <a:avLst/>
          <a:gdLst/>
          <a:ahLst/>
          <a:cxnLst/>
          <a:rect l="0" t="0" r="0" b="0"/>
          <a:pathLst>
            <a:path>
              <a:moveTo>
                <a:pt x="0" y="19664"/>
              </a:moveTo>
              <a:lnTo>
                <a:pt x="371590" y="1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4312693" y="4748511"/>
        <a:ext cx="18579" cy="18579"/>
      </dsp:txXfrm>
    </dsp:sp>
    <dsp:sp modelId="{221AE88E-78AA-4050-A35D-A35E8FAED88D}">
      <dsp:nvSpPr>
        <dsp:cNvPr id="0" name=""/>
        <dsp:cNvSpPr/>
      </dsp:nvSpPr>
      <dsp:spPr>
        <a:xfrm>
          <a:off x="3377653" y="4943596"/>
          <a:ext cx="1888658" cy="1888658"/>
        </a:xfrm>
        <a:prstGeom prst="ellips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Bit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depth</a:t>
          </a:r>
          <a:endParaRPr lang="en-GB" sz="2800" kern="1200" dirty="0"/>
        </a:p>
      </dsp:txBody>
      <dsp:txXfrm>
        <a:off x="3654241" y="5220184"/>
        <a:ext cx="1335482" cy="1335482"/>
      </dsp:txXfrm>
    </dsp:sp>
    <dsp:sp modelId="{77EFDF9E-7E03-4FBA-A652-F7EA33ED6507}">
      <dsp:nvSpPr>
        <dsp:cNvPr id="0" name=""/>
        <dsp:cNvSpPr/>
      </dsp:nvSpPr>
      <dsp:spPr>
        <a:xfrm rot="10800000">
          <a:off x="2807386" y="3409335"/>
          <a:ext cx="193008" cy="39328"/>
        </a:xfrm>
        <a:custGeom>
          <a:avLst/>
          <a:gdLst/>
          <a:ahLst/>
          <a:cxnLst/>
          <a:rect l="0" t="0" r="0" b="0"/>
          <a:pathLst>
            <a:path>
              <a:moveTo>
                <a:pt x="0" y="19664"/>
              </a:moveTo>
              <a:lnTo>
                <a:pt x="193008" y="1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 rot="10800000">
        <a:off x="2899064" y="3424174"/>
        <a:ext cx="9650" cy="9650"/>
      </dsp:txXfrm>
    </dsp:sp>
    <dsp:sp modelId="{86E636E5-F989-4298-99BD-195B47181E6A}">
      <dsp:nvSpPr>
        <dsp:cNvPr id="0" name=""/>
        <dsp:cNvSpPr/>
      </dsp:nvSpPr>
      <dsp:spPr>
        <a:xfrm>
          <a:off x="918727" y="2484670"/>
          <a:ext cx="1888658" cy="1888658"/>
        </a:xfrm>
        <a:prstGeom prst="ellips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Video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sampling</a:t>
          </a:r>
          <a:endParaRPr lang="en-GB" sz="2800" kern="1200" dirty="0"/>
        </a:p>
      </dsp:txBody>
      <dsp:txXfrm>
        <a:off x="1195315" y="2761258"/>
        <a:ext cx="1335482" cy="133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5546-D7C1-4C06-90D2-38C3994CDD5D}" type="datetimeFigureOut">
              <a:rPr lang="en-US" smtClean="0"/>
              <a:t>18-Oct-14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C670D-1C28-4CF5-A25E-B8302E06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C670D-1C28-4CF5-A25E-B8302E0664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AF2407-FB62-43C8-B110-E07F839855FC}" type="datetimeFigureOut">
              <a:rPr lang="en-US" smtClean="0"/>
              <a:pPr/>
              <a:t>18-Oct-14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6C08D-DAD7-4C32-8706-462E82EDD445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Sampling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785469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/>
              <a:t>Presented By-</a:t>
            </a:r>
          </a:p>
          <a:p>
            <a:pPr algn="ctr"/>
            <a:r>
              <a:rPr lang="en-US" sz="2000" dirty="0" err="1" smtClean="0"/>
              <a:t>Zainab</a:t>
            </a:r>
            <a:r>
              <a:rPr lang="en-US" sz="2000" dirty="0" smtClean="0"/>
              <a:t> Patel</a:t>
            </a:r>
          </a:p>
          <a:p>
            <a:pPr algn="ctr"/>
            <a:r>
              <a:rPr lang="en-US" sz="2000" dirty="0" smtClean="0"/>
              <a:t>Karan Shah</a:t>
            </a:r>
          </a:p>
          <a:p>
            <a:pPr algn="ctr"/>
            <a:r>
              <a:rPr lang="en-US" sz="2000" dirty="0" err="1" smtClean="0"/>
              <a:t>Srishti</a:t>
            </a:r>
            <a:r>
              <a:rPr lang="en-US" sz="2000" dirty="0" smtClean="0"/>
              <a:t> Shukla</a:t>
            </a:r>
          </a:p>
          <a:p>
            <a:pPr algn="ctr"/>
            <a:r>
              <a:rPr lang="en-US" sz="2000" dirty="0" err="1" smtClean="0"/>
              <a:t>Nirali</a:t>
            </a:r>
            <a:r>
              <a:rPr lang="en-US" sz="2000" dirty="0" smtClean="0"/>
              <a:t> Shah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68860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 CRO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691" y="2924944"/>
            <a:ext cx="4330065" cy="2230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4622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PCB LAYOUT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95" y="2924944"/>
            <a:ext cx="4677410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SOLDERED PCB LAYOUT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0" y="2708920"/>
            <a:ext cx="3241040" cy="3189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939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IMPROVISED OUTPUT VIA DIFFERENT COMPONENTS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060848"/>
            <a:ext cx="5544021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9556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0" y="0"/>
          <a:ext cx="864396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1" y="2967335"/>
            <a:ext cx="60612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8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642918"/>
            <a:ext cx="79296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          NEED  FOR  SAMPLING</a:t>
            </a:r>
          </a:p>
          <a:p>
            <a:endParaRPr lang="en-GB" sz="3600" dirty="0">
              <a:latin typeface="Times New Roman" pitchFamily="18" charset="0"/>
              <a:cs typeface="Times New Roman" pitchFamily="18" charset="0"/>
            </a:endParaRPr>
          </a:p>
          <a:p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A CT signal cannot be processed in the digital processor or computer.</a:t>
            </a:r>
          </a:p>
          <a:p>
            <a:pPr algn="just"/>
            <a:endParaRPr lang="en-GB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To enable digital transmission of CT signals.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000108"/>
            <a:ext cx="792961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DEFINITION  OF  SAMPLING</a:t>
            </a:r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Sampling is the reduction of a continuous signal to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signal. A common example is a conversion     of a sound wave to a sequence of samples. A sample refers to a value or set of values at a point in time and/or space.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Sampling can be done for functions varying in space, time, or any other dimension and similar results are obtained in two or more dimensions.</a:t>
            </a:r>
          </a:p>
          <a:p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571480"/>
            <a:ext cx="81752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            </a:t>
            </a:r>
            <a:r>
              <a:rPr lang="en-GB" sz="4400" dirty="0" err="1" smtClean="0"/>
              <a:t>Nyquist</a:t>
            </a:r>
            <a:r>
              <a:rPr lang="en-GB" sz="4400" dirty="0" smtClean="0"/>
              <a:t> Rate &amp;Interval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no of samples required for sampling is determined by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yquist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rate.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When the sampling rate becomes exactly equal to ‘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2W’ samples/sec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for a given band width of W hertz, then it 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 called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rate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interval is the time interval between any two adjacent samples when sampling rate is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rate.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18"/>
            <a:ext cx="771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/>
          </a:p>
        </p:txBody>
      </p:sp>
      <p:sp>
        <p:nvSpPr>
          <p:cNvPr id="4" name="TextBox 3"/>
          <p:cNvSpPr txBox="1"/>
          <p:nvPr/>
        </p:nvSpPr>
        <p:spPr>
          <a:xfrm>
            <a:off x="785786" y="357166"/>
            <a:ext cx="735811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      Effects Of Under Sampling [Aliasing]</a:t>
            </a:r>
          </a:p>
          <a:p>
            <a:endParaRPr lang="en-GB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When the high Frequency interferes with low frequency and appears as low frequency , then the phenomenon is called Aliasing.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Aliasing can be avoided by following two methods </a:t>
            </a: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Sampling rate Fs &gt; 2W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When the sampling rate is made higher than 2W, then the spectrums will not overlap and there will be sufficient gap between the individual spectrums.</a:t>
            </a: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Bandlimiting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signal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Low pass filter is used before sampling the signals . The output of low pass filter is strictly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bandlimited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and there are no frequency components higher than W.  And hence  there will be no Aliasing.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0055531"/>
              </p:ext>
            </p:extLst>
          </p:nvPr>
        </p:nvGraphicFramePr>
        <p:xfrm>
          <a:off x="107504" y="548680"/>
          <a:ext cx="8786874" cy="642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42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Simulation 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Of  Circuit  On  Proteus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3860"/>
            <a:ext cx="5759152" cy="463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SIMULATION IN PROTEUS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192688" cy="3104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2715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  Implementation Of Circuit On Bread board</a:t>
            </a:r>
          </a:p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17" y="1581150"/>
            <a:ext cx="477456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351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Sampling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OF SIMULATION IN PROTEUS</vt:lpstr>
      <vt:lpstr>PowerPoint Presentation</vt:lpstr>
      <vt:lpstr>OUTPUT ON CRO</vt:lpstr>
      <vt:lpstr>DESIGNING OF PCB LAYOUT</vt:lpstr>
      <vt:lpstr>SOLDERED PCB LAYOUT</vt:lpstr>
      <vt:lpstr>IMPROVISED OUTPUT VIA DIFFERENT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Karan</cp:lastModifiedBy>
  <cp:revision>29</cp:revision>
  <dcterms:created xsi:type="dcterms:W3CDTF">2006-04-09T18:33:14Z</dcterms:created>
  <dcterms:modified xsi:type="dcterms:W3CDTF">2014-10-18T06:46:15Z</dcterms:modified>
</cp:coreProperties>
</file>