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81" r:id="rId4"/>
    <p:sldId id="277" r:id="rId5"/>
    <p:sldId id="276" r:id="rId6"/>
    <p:sldId id="278" r:id="rId7"/>
    <p:sldId id="279" r:id="rId8"/>
    <p:sldId id="280" r:id="rId9"/>
    <p:sldId id="287" r:id="rId10"/>
    <p:sldId id="289" r:id="rId11"/>
    <p:sldId id="288" r:id="rId12"/>
    <p:sldId id="283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CCD6-EB35-FBD5-76D4-65804989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9FE49-21B6-93BC-CAA2-A92664E11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D8005-DFB2-F7F7-E471-E5865E69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62B91-2CCD-13D7-1424-BBA0A851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43155-6D1F-3A06-E6F2-5E2C8C4F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040CA-7F19-41BC-FCE3-D38391C1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2D70DF-2730-FDC6-40C2-7D7E0E94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39E0-05F4-18B0-8B26-B8B2E519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6D341-CCB4-DD71-C7EC-1363C150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44A37-BBEA-F0ED-D4BB-9E518D65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5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023C0-EAE2-9E5F-1BA9-0830C3AE1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1DA40-C990-CAFB-C7E4-AF9C15441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FC04E-A8D0-B3AD-69BD-C435232B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CA57F-7A8E-BDBA-BD4D-1A1CB75D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18D0E-902A-3694-B3B0-FF252CCD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627B3-A3DD-4151-7C0B-F21ED619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B6CB0-FD88-6CAC-D618-D2195FAD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16417-D1E2-4429-930E-692A126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09CFC-2BA6-5132-45AA-F08F78E8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BAFC-E863-364B-E074-05093F9A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FFD6B-34A5-258E-721E-CB6C6B10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BA78F-335A-E126-DBA2-47904180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29E43-85BC-98EB-B874-B157E0E7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65BEE-9F8D-4BC2-99A7-92DB9D57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F4A6F-751C-639D-8CB6-88400205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C978E-AE28-414C-A112-4907EBFA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5557D-7610-1336-5A2F-D5CF43812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2C0F7-D5EF-4F97-3446-B16FC1B0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340BB-A55A-E5F6-B55E-988526BB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08DAD-67C1-0959-633C-9AAAFCF8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4634F-2435-2CED-06C1-65C016D6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5B413-9C42-BFA7-E175-F1979EAF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C4B53-CFC4-8294-FD86-A8281EA7C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74652-7CFB-4710-53F6-8ECA9C7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57CDAD-C489-A89B-D540-FB54D0698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8A7157-D55A-4D6B-C434-8B82A1490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F2EA72-AEDF-3D00-6984-3EF0157C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EAA271-7B3A-87A2-1229-5AB6168D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FBDD92-521F-DC80-1748-7D8AFF8E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1A661-122B-7405-A9DA-DD23CB45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DCC689-710E-EB80-E811-A1B360B2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7E6352-06AD-33CF-19CD-07BA5D37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80E54-7619-A1AD-DCBF-DED301B3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CD5A9-2D9D-1B8F-7BBB-C9DB97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8DEA7-3AF4-2778-195C-837FD9DB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94440-DE4F-5013-A7E5-6CEE9C4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1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A2448-A760-7E57-0C64-1C84EC92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F7740-76BE-2A93-8E0A-6D0E03F7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1542F-F1F8-D6FD-7D24-9BC91C06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B6BA5-00C9-4949-9F41-F67801EA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73676-2301-C61C-421B-3A712B7F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4DA1A-2012-E223-8695-880B33CF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3AC1D-EAA3-7EA0-E9FC-490D3874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FB531B-E1F0-38EC-A3BB-7D89925A3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46AB5-8954-841B-BA44-746F715F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685B5-4A0F-BAC5-B9A4-6600E934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08533-84B9-CDCA-C458-927B9206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D0E7C-594F-1A9F-BC61-225E715B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7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238BC-22C6-5E77-BB78-29882EFD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6729A-300D-A0F3-1FFE-53CACEA4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E07E6-4E2D-7277-E8E9-18482AE6D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08E1-B65C-4F6D-B305-8360FA052AE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2BB10-1AA8-C347-F8B7-AF94C47BE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5E2E0-BCCF-9E6E-3A41-49F2AD91C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E290-3354-47C1-85C3-14C53FCDD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1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45815-F5EE-41F5-908D-31FC913E912E}"/>
              </a:ext>
            </a:extLst>
          </p:cNvPr>
          <p:cNvSpPr/>
          <p:nvPr/>
        </p:nvSpPr>
        <p:spPr>
          <a:xfrm>
            <a:off x="0" y="6247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93" y="2864812"/>
            <a:ext cx="6330413" cy="765516"/>
          </a:xfrm>
        </p:spPr>
        <p:txBody>
          <a:bodyPr>
            <a:noAutofit/>
          </a:bodyPr>
          <a:lstStyle/>
          <a:p>
            <a:pPr algn="just"/>
            <a:r>
              <a:rPr lang="ko-KR" altLang="en-US" sz="4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비디오 게임시장의 트렌드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1123469" y="4016209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7CDE6B-72DD-3182-8DC3-FDB6E405F301}"/>
              </a:ext>
            </a:extLst>
          </p:cNvPr>
          <p:cNvSpPr txBox="1"/>
          <p:nvPr/>
        </p:nvSpPr>
        <p:spPr>
          <a:xfrm>
            <a:off x="10493298" y="100361"/>
            <a:ext cx="29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AI_16_</a:t>
            </a:r>
            <a:r>
              <a:rPr lang="ko-KR" altLang="en-US" dirty="0"/>
              <a:t>김경수</a:t>
            </a:r>
          </a:p>
        </p:txBody>
      </p:sp>
    </p:spTree>
    <p:extLst>
      <p:ext uri="{BB962C8B-B14F-4D97-AF65-F5344CB8AC3E}">
        <p14:creationId xmlns:p14="http://schemas.microsoft.com/office/powerpoint/2010/main" val="46093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36" y="485191"/>
            <a:ext cx="6267062" cy="765516"/>
          </a:xfrm>
        </p:spPr>
        <p:txBody>
          <a:bodyPr>
            <a:noAutofit/>
          </a:bodyPr>
          <a:lstStyle/>
          <a:p>
            <a:pPr algn="just"/>
            <a:r>
              <a:rPr lang="en-US" altLang="ko-KR" sz="2000" dirty="0"/>
              <a:t>4. </a:t>
            </a:r>
            <a:r>
              <a:rPr lang="ko-KR" altLang="en-US" sz="2000" dirty="0"/>
              <a:t>우리는 게임 개발을 어느 방향으로 진행해야 할까</a:t>
            </a:r>
            <a:r>
              <a:rPr lang="en-US" altLang="ko-KR" sz="2000" dirty="0"/>
              <a:t>?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1CA0B5A9-10F3-8A7D-6D89-F6E9D5D5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59" y="1358306"/>
            <a:ext cx="7386302" cy="48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B5ECE-A9E4-2F2E-C584-5BD974567F14}"/>
              </a:ext>
            </a:extLst>
          </p:cNvPr>
          <p:cNvSpPr txBox="1"/>
          <p:nvPr/>
        </p:nvSpPr>
        <p:spPr>
          <a:xfrm>
            <a:off x="7489494" y="6205665"/>
            <a:ext cx="1288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연도별 출시 플랫폼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47E1-B786-860B-E14B-BE81F08C34F3}"/>
              </a:ext>
            </a:extLst>
          </p:cNvPr>
          <p:cNvSpPr txBox="1"/>
          <p:nvPr/>
        </p:nvSpPr>
        <p:spPr>
          <a:xfrm>
            <a:off x="299167" y="2625537"/>
            <a:ext cx="3842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대부분의 플랫폼이 고점을 찍고 하락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플랫폼마다 수명이 있음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경우 지속적으로 발매</a:t>
            </a:r>
          </a:p>
        </p:txBody>
      </p:sp>
    </p:spTree>
    <p:extLst>
      <p:ext uri="{BB962C8B-B14F-4D97-AF65-F5344CB8AC3E}">
        <p14:creationId xmlns:p14="http://schemas.microsoft.com/office/powerpoint/2010/main" val="6470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36" y="485191"/>
            <a:ext cx="6267062" cy="765516"/>
          </a:xfrm>
        </p:spPr>
        <p:txBody>
          <a:bodyPr>
            <a:noAutofit/>
          </a:bodyPr>
          <a:lstStyle/>
          <a:p>
            <a:pPr algn="just"/>
            <a:r>
              <a:rPr lang="en-US" altLang="ko-KR" sz="2000" dirty="0"/>
              <a:t>4. </a:t>
            </a:r>
            <a:r>
              <a:rPr lang="ko-KR" altLang="en-US" sz="2000" dirty="0"/>
              <a:t>우리는 게임 개발을 어느 방향으로 진행해야 할까</a:t>
            </a:r>
            <a:r>
              <a:rPr lang="en-US" altLang="ko-KR" sz="2000" dirty="0"/>
              <a:t>?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84B0A5C-92E8-EC19-AB1D-BFB7470B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" y="2016223"/>
            <a:ext cx="6080253" cy="400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CC561-052A-D091-FF99-8F419E99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74" y="2043539"/>
            <a:ext cx="5181600" cy="40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93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45815-F5EE-41F5-908D-31FC913E9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2149151" cy="765516"/>
          </a:xfrm>
        </p:spPr>
        <p:txBody>
          <a:bodyPr>
            <a:normAutofit/>
          </a:bodyPr>
          <a:lstStyle/>
          <a:p>
            <a:pPr algn="just"/>
            <a:r>
              <a:rPr lang="ko-KR" altLang="en-US" sz="32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E97EA-9A58-2CEF-7F39-F5089084C7E8}"/>
              </a:ext>
            </a:extLst>
          </p:cNvPr>
          <p:cNvSpPr txBox="1"/>
          <p:nvPr/>
        </p:nvSpPr>
        <p:spPr>
          <a:xfrm>
            <a:off x="833536" y="1892222"/>
            <a:ext cx="1059646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북미 지역의 시장이 전체 시장에 큰 영향을 미친다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게임을 만든다면 액션</a:t>
            </a:r>
            <a:r>
              <a:rPr lang="en-US" altLang="ko-KR" sz="2500" dirty="0"/>
              <a:t>/</a:t>
            </a:r>
            <a:r>
              <a:rPr lang="ko-KR" altLang="en-US" sz="2500" dirty="0"/>
              <a:t>슈팅</a:t>
            </a:r>
            <a:r>
              <a:rPr lang="en-US" altLang="ko-KR" sz="2500" dirty="0"/>
              <a:t>/</a:t>
            </a:r>
            <a:r>
              <a:rPr lang="ko-KR" altLang="en-US" sz="2500" dirty="0"/>
              <a:t>스포츠 장르의 게임이 적절하다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일본시장의 경우는 </a:t>
            </a:r>
            <a:r>
              <a:rPr lang="en-US" altLang="ko-KR" sz="2500" dirty="0"/>
              <a:t>RPG</a:t>
            </a:r>
            <a:r>
              <a:rPr lang="ko-KR" altLang="en-US" sz="2500" dirty="0"/>
              <a:t>게임이 적절하다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1464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45815-F5EE-41F5-908D-31FC913E9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192" y="2852833"/>
            <a:ext cx="2769616" cy="765516"/>
          </a:xfrm>
        </p:spPr>
        <p:txBody>
          <a:bodyPr>
            <a:noAutofit/>
          </a:bodyPr>
          <a:lstStyle/>
          <a:p>
            <a:pPr algn="just"/>
            <a:r>
              <a:rPr lang="ko-KR" altLang="en-US" sz="4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1123469" y="4016209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7CDE6B-72DD-3182-8DC3-FDB6E405F301}"/>
              </a:ext>
            </a:extLst>
          </p:cNvPr>
          <p:cNvSpPr txBox="1"/>
          <p:nvPr/>
        </p:nvSpPr>
        <p:spPr>
          <a:xfrm>
            <a:off x="10493298" y="100361"/>
            <a:ext cx="29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AI_16_</a:t>
            </a:r>
            <a:r>
              <a:rPr lang="ko-KR" altLang="en-US" dirty="0"/>
              <a:t>김경수</a:t>
            </a:r>
          </a:p>
        </p:txBody>
      </p:sp>
    </p:spTree>
    <p:extLst>
      <p:ext uri="{BB962C8B-B14F-4D97-AF65-F5344CB8AC3E}">
        <p14:creationId xmlns:p14="http://schemas.microsoft.com/office/powerpoint/2010/main" val="174614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45815-F5EE-41F5-908D-31FC913E9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2149151" cy="765516"/>
          </a:xfrm>
        </p:spPr>
        <p:txBody>
          <a:bodyPr>
            <a:normAutofit/>
          </a:bodyPr>
          <a:lstStyle/>
          <a:p>
            <a:pPr algn="just"/>
            <a:r>
              <a:rPr lang="ko-KR" altLang="en-US" sz="32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62560D-6D09-264A-7505-6671E5A95683}"/>
              </a:ext>
            </a:extLst>
          </p:cNvPr>
          <p:cNvSpPr txBox="1"/>
          <p:nvPr/>
        </p:nvSpPr>
        <p:spPr>
          <a:xfrm>
            <a:off x="833536" y="1847410"/>
            <a:ext cx="10596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지역에 따라 선호하는 게임의 장르가 다를까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연도별 출시되는 게임의 트렌드가 있을까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판매량이 많은 게임은 어떤 특징을 갖고 있을까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우리는 게임 개발을 어느 방향으로 진행해야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5640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45815-F5EE-41F5-908D-31FC913E9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2252781" cy="765516"/>
          </a:xfrm>
        </p:spPr>
        <p:txBody>
          <a:bodyPr>
            <a:normAutofit fontScale="90000"/>
          </a:bodyPr>
          <a:lstStyle/>
          <a:p>
            <a:pPr algn="just"/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처리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5716FD8-77EC-56FE-61B9-6B98F003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1" y="2063628"/>
            <a:ext cx="1112891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2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45815-F5EE-41F5-908D-31FC913E9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2223598" cy="765516"/>
          </a:xfrm>
        </p:spPr>
        <p:txBody>
          <a:bodyPr>
            <a:normAutofit fontScale="90000"/>
          </a:bodyPr>
          <a:lstStyle/>
          <a:p>
            <a:pPr algn="just"/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처리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EAA954-F271-3368-F7DB-1FFFA371656F}"/>
              </a:ext>
            </a:extLst>
          </p:cNvPr>
          <p:cNvSpPr txBox="1"/>
          <p:nvPr/>
        </p:nvSpPr>
        <p:spPr>
          <a:xfrm>
            <a:off x="833536" y="1737992"/>
            <a:ext cx="1059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데이터의 타입</a:t>
            </a: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 err="1"/>
              <a:t>결측치</a:t>
            </a:r>
            <a:r>
              <a:rPr lang="ko-KR" altLang="en-US" sz="2500" dirty="0"/>
              <a:t> 처리</a:t>
            </a: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데이터 정렬</a:t>
            </a: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불필요한 컬럼 제거 및 필요한 컬럼 생성</a:t>
            </a: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14445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45815-F5EE-41F5-908D-31FC913E9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2213871" cy="765516"/>
          </a:xfrm>
        </p:spPr>
        <p:txBody>
          <a:bodyPr>
            <a:normAutofit fontScale="90000"/>
          </a:bodyPr>
          <a:lstStyle/>
          <a:p>
            <a:pPr algn="just"/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처리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A16926-B9B4-BDE1-9EA8-5C070649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4" y="2195358"/>
            <a:ext cx="11360088" cy="37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35768" y="-328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5646311" cy="76551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지역에 따라 선호하는 게임의 장르가 다를까</a:t>
            </a:r>
            <a:r>
              <a:rPr lang="en-US" altLang="ko-KR" sz="2000" dirty="0"/>
              <a:t>?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43B725-82DB-69FE-6F8B-DAEAED98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31" y="1436571"/>
            <a:ext cx="6754339" cy="444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4C8DD4-C35E-21EA-ED14-2F23424B39CB}"/>
              </a:ext>
            </a:extLst>
          </p:cNvPr>
          <p:cNvSpPr txBox="1"/>
          <p:nvPr/>
        </p:nvSpPr>
        <p:spPr>
          <a:xfrm>
            <a:off x="7756633" y="6066082"/>
            <a:ext cx="1595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지역에 따른 장르 선호도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6A6C9-17AB-CC1F-9924-FEEDAAB01D48}"/>
              </a:ext>
            </a:extLst>
          </p:cNvPr>
          <p:cNvSpPr txBox="1"/>
          <p:nvPr/>
        </p:nvSpPr>
        <p:spPr>
          <a:xfrm>
            <a:off x="82122" y="2227233"/>
            <a:ext cx="5048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액션 게임이 대부분 지역에서 선호함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액션게임을 제외하고는 각기 다른 선호도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일본지역은 </a:t>
            </a:r>
            <a:r>
              <a:rPr lang="en-US" altLang="ko-KR" dirty="0"/>
              <a:t>RPG</a:t>
            </a:r>
            <a:r>
              <a:rPr lang="ko-KR" altLang="en-US" dirty="0"/>
              <a:t>를 제외하면 낮은 선호도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플랫폼 장르는 유럽에서만 선호함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47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5467891" cy="76551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연도별 출시되는 게임의 트렌드가 있을까</a:t>
            </a:r>
            <a:r>
              <a:rPr lang="en-US" altLang="ko-KR" sz="2000" dirty="0"/>
              <a:t>?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A1796-F4E7-8223-4205-7DE2F24F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0" y="1340440"/>
            <a:ext cx="7675457" cy="50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70EB88-B217-F83B-1F99-A05CDDBECB91}"/>
              </a:ext>
            </a:extLst>
          </p:cNvPr>
          <p:cNvSpPr txBox="1"/>
          <p:nvPr/>
        </p:nvSpPr>
        <p:spPr>
          <a:xfrm>
            <a:off x="7633774" y="6423175"/>
            <a:ext cx="1303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연도별 출시된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2FBD7-C206-24DB-AC48-AB497F318AD4}"/>
              </a:ext>
            </a:extLst>
          </p:cNvPr>
          <p:cNvSpPr txBox="1"/>
          <p:nvPr/>
        </p:nvSpPr>
        <p:spPr>
          <a:xfrm>
            <a:off x="-68094" y="2286963"/>
            <a:ext cx="4515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1995</a:t>
            </a:r>
            <a:r>
              <a:rPr lang="ko-KR" altLang="en-US" dirty="0"/>
              <a:t>년도 이후부터 게임 개발 증가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2000</a:t>
            </a:r>
            <a:r>
              <a:rPr lang="ko-KR" altLang="en-US" dirty="0"/>
              <a:t>년대 초까지 스포츠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2000</a:t>
            </a:r>
            <a:r>
              <a:rPr lang="ko-KR" altLang="en-US" dirty="0"/>
              <a:t>년대 초 이후 액션 장르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2010</a:t>
            </a:r>
            <a:r>
              <a:rPr lang="ko-KR" altLang="en-US" dirty="0"/>
              <a:t>년대 중반 전체적인 비디오게임의 수 감소</a:t>
            </a:r>
          </a:p>
        </p:txBody>
      </p:sp>
    </p:spTree>
    <p:extLst>
      <p:ext uri="{BB962C8B-B14F-4D97-AF65-F5344CB8AC3E}">
        <p14:creationId xmlns:p14="http://schemas.microsoft.com/office/powerpoint/2010/main" val="131604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10E3CD-1BA4-4A6E-BED3-EB98C5934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16000"/>
                </a:schemeClr>
              </a:gs>
              <a:gs pos="58000">
                <a:schemeClr val="accent5">
                  <a:lumMod val="0"/>
                  <a:lumOff val="100000"/>
                  <a:alpha val="32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6114662" cy="76551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판매량이 많은 게임은 어떤 특징을 갖고 있을까</a:t>
            </a:r>
            <a:r>
              <a:rPr lang="en-US" altLang="ko-KR" sz="2000" dirty="0"/>
              <a:t>?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FB096C-817B-24CC-144B-2A6F089C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36" y="1555145"/>
            <a:ext cx="4764376" cy="35352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F7FD83F-B20F-DCA2-40F6-D7478CDD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448" y="1250707"/>
            <a:ext cx="4486240" cy="42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58092-4D62-73CC-4D47-4EB8E7B40EB6}"/>
              </a:ext>
            </a:extLst>
          </p:cNvPr>
          <p:cNvSpPr txBox="1"/>
          <p:nvPr/>
        </p:nvSpPr>
        <p:spPr>
          <a:xfrm>
            <a:off x="2442375" y="5188789"/>
            <a:ext cx="154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판매량 상관관계 </a:t>
            </a:r>
            <a:r>
              <a:rPr lang="ko-KR" altLang="en-US" sz="1000" dirty="0" err="1"/>
              <a:t>히트맵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C51CF-9DE3-9E65-6F1B-C7B197C6933F}"/>
              </a:ext>
            </a:extLst>
          </p:cNvPr>
          <p:cNvSpPr txBox="1"/>
          <p:nvPr/>
        </p:nvSpPr>
        <p:spPr>
          <a:xfrm>
            <a:off x="8222231" y="5435010"/>
            <a:ext cx="904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시장 점유율</a:t>
            </a:r>
          </a:p>
        </p:txBody>
      </p:sp>
    </p:spTree>
    <p:extLst>
      <p:ext uri="{BB962C8B-B14F-4D97-AF65-F5344CB8AC3E}">
        <p14:creationId xmlns:p14="http://schemas.microsoft.com/office/powerpoint/2010/main" val="322472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240B9DB2-94C2-4B4D-900C-4F329961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64E9A2-B2EC-4100-9736-40D3C8C2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38" y="485191"/>
            <a:ext cx="6114662" cy="76551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출고량이 많은 게임은 어떤 특징을 갖고 있을까</a:t>
            </a:r>
            <a:r>
              <a:rPr lang="en-US" altLang="ko-KR" sz="2000" dirty="0"/>
              <a:t>?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C08D0-72B4-4FD4-B0CD-3C4A203FC31F}"/>
              </a:ext>
            </a:extLst>
          </p:cNvPr>
          <p:cNvCxnSpPr>
            <a:cxnSpLocks/>
          </p:cNvCxnSpPr>
          <p:nvPr/>
        </p:nvCxnSpPr>
        <p:spPr>
          <a:xfrm>
            <a:off x="833536" y="1250707"/>
            <a:ext cx="1059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DBF377-51E3-E435-0AFE-519563FF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89" y="1380089"/>
            <a:ext cx="6573982" cy="51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F7963-7921-EBA7-C20B-774C9879C010}"/>
              </a:ext>
            </a:extLst>
          </p:cNvPr>
          <p:cNvSpPr txBox="1"/>
          <p:nvPr/>
        </p:nvSpPr>
        <p:spPr>
          <a:xfrm>
            <a:off x="7656531" y="6482395"/>
            <a:ext cx="1546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상위 </a:t>
            </a:r>
            <a:r>
              <a:rPr lang="en-US" altLang="ko-KR" sz="1000" dirty="0"/>
              <a:t>100</a:t>
            </a:r>
            <a:r>
              <a:rPr lang="ko-KR" altLang="en-US" sz="1000" dirty="0"/>
              <a:t>개의 게임 장르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12267-FC21-C840-F89F-443DA791F21F}"/>
              </a:ext>
            </a:extLst>
          </p:cNvPr>
          <p:cNvSpPr txBox="1"/>
          <p:nvPr/>
        </p:nvSpPr>
        <p:spPr>
          <a:xfrm>
            <a:off x="149258" y="2777080"/>
            <a:ext cx="484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스포츠 장르의 순서로 게임이 가장 많음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모험</a:t>
            </a:r>
            <a:r>
              <a:rPr lang="en-US" altLang="ko-KR" dirty="0"/>
              <a:t>, </a:t>
            </a:r>
            <a:r>
              <a:rPr lang="ko-KR" altLang="en-US" dirty="0"/>
              <a:t>퍼즐</a:t>
            </a:r>
            <a:r>
              <a:rPr lang="en-US" altLang="ko-KR" dirty="0"/>
              <a:t>,</a:t>
            </a:r>
            <a:r>
              <a:rPr lang="ko-KR" altLang="en-US" dirty="0"/>
              <a:t> 전략 장르의 게임은 부족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나머지 장르는 대부분 </a:t>
            </a:r>
            <a:r>
              <a:rPr lang="ko-KR" altLang="en-US" dirty="0" err="1"/>
              <a:t>비슷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42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243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G마켓 산스 Medium</vt:lpstr>
      <vt:lpstr>맑은 고딕</vt:lpstr>
      <vt:lpstr>Arial</vt:lpstr>
      <vt:lpstr>Office 테마</vt:lpstr>
      <vt:lpstr>비디오 게임시장의 트렌드</vt:lpstr>
      <vt:lpstr>목적</vt:lpstr>
      <vt:lpstr>데이터 처리</vt:lpstr>
      <vt:lpstr>데이터 처리</vt:lpstr>
      <vt:lpstr>데이터 처리</vt:lpstr>
      <vt:lpstr>1. 지역에 따라 선호하는 게임의 장르가 다를까?</vt:lpstr>
      <vt:lpstr>2. 연도별 출시되는 게임의 트렌드가 있을까?</vt:lpstr>
      <vt:lpstr>3. 판매량이 많은 게임은 어떤 특징을 갖고 있을까?</vt:lpstr>
      <vt:lpstr>3. 출고량이 많은 게임은 어떤 특징을 갖고 있을까?</vt:lpstr>
      <vt:lpstr>4. 우리는 게임 개발을 어느 방향으로 진행해야 할까?</vt:lpstr>
      <vt:lpstr>4. 우리는 게임 개발을 어느 방향으로 진행해야 할까?</vt:lpstr>
      <vt:lpstr>결론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비디오 게임시장의 트렌드</dc:title>
  <dc:creator>경수 김</dc:creator>
  <cp:lastModifiedBy>경수 김</cp:lastModifiedBy>
  <cp:revision>1</cp:revision>
  <dcterms:created xsi:type="dcterms:W3CDTF">2022-11-03T00:20:39Z</dcterms:created>
  <dcterms:modified xsi:type="dcterms:W3CDTF">2022-11-03T05:55:05Z</dcterms:modified>
</cp:coreProperties>
</file>