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397-005E-4330-B3BA-51FFEF72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5C0A8-0068-44A8-9982-96595A86B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434A-3464-41B2-9B25-55EBB337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DE84-77F8-450D-91EA-62EE502F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BB7B-DC4D-4C49-BFA8-F0F32AA4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28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0FE2-4940-49DF-BEEF-6BE770FA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590C7-3B73-43C2-B317-DA61BA26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DF7F-FE64-48CA-AD8B-F7126523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F92D-5B6C-4D3E-B94D-200F5667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BEC9-7245-40D3-B812-E044D09A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8102E-7E44-4A6F-BCC2-26AB8C66A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110DF-ECCC-4572-B8BF-7588690C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B82F-04A9-4A3E-A33B-FB39C4E3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599B-4E03-482D-9727-872BB050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0922-6D8D-4DA8-91C1-5ED96208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577-CD3D-406F-8D73-F180409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F0F-AA72-445B-8AD3-15608D32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B7F3-6F75-4711-A724-11E29FEA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2801-C115-4443-847C-C9EC0AEF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BA0A-CA3C-4F00-8C18-A479F671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6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668D-5F68-4789-A57D-E00C4669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25A8-079F-43B4-9CCA-EEF03045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2F54-7B45-4DF2-BE42-4386DB5A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DA3D0-ABB6-4C93-AAC8-7DC49C29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274A-BC78-430D-84E9-899F40FF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8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DFE-9856-4EE8-B83B-DCA73AAE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A5EA-B8A6-421A-A594-EF0F57C79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9309-A9B0-4192-B4C9-A5907FC7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FB2AE-91D1-45D9-93D7-7567EBFE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B667B-2FC8-47EA-AD7D-46631A4B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5030-DFCD-470D-A9A3-B7B73992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0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ADFD-A696-4DB2-941C-D9E348EE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BDE1-C07E-4C42-9182-9D46D381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88F68-9D91-4F96-8041-CBD2FC6F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F0FBA-374A-43B7-84B5-AA7CAD46B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FB9A6-7653-4B56-979E-6E1498B0C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F587E-0F05-439A-B3CE-F9CA0FAD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160D5-4E99-4AB3-BBCB-57671145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ECA6B-DC18-4C55-8E7C-A293A1E8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4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97D7-3DF8-4427-AF65-822D16B6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430B3-9DB8-4509-85BB-157C00C8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B8E83-2226-4FD8-A67A-AFB06ACF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35DC1-54A5-4E42-A536-41884CA7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9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0A259-87C2-4B32-B14E-90E39D3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88A43-91BE-4B6E-9C38-65988C6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8DD3F-AFE4-40D2-B362-82F5A0EF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5927-2416-4B8E-92BE-5F076CCB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D7FD-AD88-4CAE-A0C1-D8BCC1558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7A8F-9F90-4352-B733-DA6F4CF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F6F0-4F82-4BB0-9328-5934875F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28FE-ECB2-4D08-BEE9-8B70DA9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6A51C-B450-47E4-9E07-E24FFE12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390-0203-4063-B8D6-2E076EC3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DF32B-4890-42E8-B482-F4B1856E6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61536-7163-48C5-B21D-4FADAEF1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3349-2B47-4A85-82ED-FDD65C84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C77A1-DC1B-4F84-BAE4-1AC79035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8799F-159F-41DC-9BDC-5C685C05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706DF-A2CD-4373-A9AB-4F24FB91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6B2A-BA02-44A7-852D-3F98CC4A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BFF2-0656-4F8B-8654-76973F62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D26A-A205-44A0-BA0E-99D3AD2CB9B3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B5F7-F17A-44BF-82AD-60CA2A9F0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F001-EC37-4E06-ADCA-AED359ED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5B23-D233-40FA-9284-767FE3234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54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BD634-73EF-4797-95B7-2503C4DA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21" y="3213279"/>
            <a:ext cx="5021667" cy="3750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639AE-A1FC-4F1C-88DF-6CE38A3DB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479"/>
            <a:ext cx="5021667" cy="375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897742-DA9D-449D-AF89-F72B9FD82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84" y="3258000"/>
            <a:ext cx="5021667" cy="3750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07900E-377C-4925-A401-BB9FF6D8D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7085" y="2284979"/>
            <a:ext cx="5021667" cy="3750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E5540C-AD1F-41D9-9A00-2468D08B9C46}"/>
              </a:ext>
            </a:extLst>
          </p:cNvPr>
          <p:cNvSpPr txBox="1"/>
          <p:nvPr/>
        </p:nvSpPr>
        <p:spPr>
          <a:xfrm>
            <a:off x="1460500" y="2120900"/>
            <a:ext cx="116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spearman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EBBF4-A482-4B2E-A8BE-D58BE3E2D30A}"/>
              </a:ext>
            </a:extLst>
          </p:cNvPr>
          <p:cNvSpPr txBox="1"/>
          <p:nvPr/>
        </p:nvSpPr>
        <p:spPr>
          <a:xfrm>
            <a:off x="1249544" y="5565903"/>
            <a:ext cx="43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7656C-6A83-4F19-855C-84D523B1C12D}"/>
              </a:ext>
            </a:extLst>
          </p:cNvPr>
          <p:cNvSpPr txBox="1"/>
          <p:nvPr/>
        </p:nvSpPr>
        <p:spPr>
          <a:xfrm>
            <a:off x="9540209" y="6251703"/>
            <a:ext cx="43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gc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B2A2B-2332-4705-B7EC-699390D4A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85" y="-171000"/>
            <a:ext cx="5021667" cy="3750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935C61-B794-4E05-BE52-2EB6E08233C7}"/>
              </a:ext>
            </a:extLst>
          </p:cNvPr>
          <p:cNvSpPr txBox="1"/>
          <p:nvPr/>
        </p:nvSpPr>
        <p:spPr>
          <a:xfrm>
            <a:off x="5809524" y="2100313"/>
            <a:ext cx="98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pearson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47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 Khai Saw</dc:creator>
  <cp:lastModifiedBy>Khai Khai Saw</cp:lastModifiedBy>
  <cp:revision>3</cp:revision>
  <dcterms:created xsi:type="dcterms:W3CDTF">2019-02-04T02:11:19Z</dcterms:created>
  <dcterms:modified xsi:type="dcterms:W3CDTF">2019-02-04T02:25:30Z</dcterms:modified>
</cp:coreProperties>
</file>