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019175"/>
            <a:ext cx="44577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162050"/>
            <a:ext cx="4457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