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1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4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5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9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54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58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2674-D0D3-CF4D-B0BC-7781B8022CE9}" type="datetimeFigureOut">
              <a:rPr kumimoji="1" lang="ja-JP" altLang="en-US" smtClean="0"/>
              <a:t>15/05/28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013D-F604-F644-AED2-A0CEFC4FB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6097" y="855957"/>
            <a:ext cx="8586629" cy="274449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ユビキタスシステム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アーキテクチャ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>
                <a:solidFill>
                  <a:srgbClr val="FF6600"/>
                </a:solidFill>
              </a:rPr>
              <a:t>チーム小木曽 </a:t>
            </a:r>
            <a:r>
              <a:rPr lang="ja-JP" altLang="en-US" dirty="0" smtClean="0"/>
              <a:t>中間発表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86000" y="389789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 smtClean="0"/>
              <a:t>森川 智貴　</a:t>
            </a:r>
            <a:r>
              <a:rPr lang="en-US" altLang="ja-JP" sz="2800" dirty="0" smtClean="0"/>
              <a:t>	71248727</a:t>
            </a:r>
          </a:p>
          <a:p>
            <a:r>
              <a:rPr lang="ja-JP" altLang="en-US" sz="2800" dirty="0" smtClean="0"/>
              <a:t>仙田 凌　</a:t>
            </a:r>
            <a:r>
              <a:rPr lang="en-US" altLang="ja-JP" sz="2800" dirty="0" smtClean="0"/>
              <a:t>		71304604</a:t>
            </a:r>
          </a:p>
          <a:p>
            <a:r>
              <a:rPr lang="ja-JP" altLang="en-US" sz="2800" dirty="0" smtClean="0"/>
              <a:t>小木曽 一輝　</a:t>
            </a:r>
            <a:r>
              <a:rPr lang="en-US" altLang="ja-JP" sz="2800" dirty="0" smtClean="0"/>
              <a:t>	71343614</a:t>
            </a:r>
          </a:p>
          <a:p>
            <a:r>
              <a:rPr lang="ja-JP" altLang="en-US" sz="2800" dirty="0" smtClean="0"/>
              <a:t>清水 快　</a:t>
            </a:r>
            <a:r>
              <a:rPr lang="en-US" altLang="ja-JP" sz="2800" dirty="0" smtClean="0"/>
              <a:t>		71504152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7997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実現したいアイデア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シャンプー、リンスなどの日常的に消費する、ボトル入製品の</a:t>
            </a:r>
            <a:r>
              <a:rPr kumimoji="1" lang="ja-JP" altLang="en-US" dirty="0" smtClean="0">
                <a:solidFill>
                  <a:srgbClr val="FF6600"/>
                </a:solidFill>
              </a:rPr>
              <a:t>内容量（重量）を量る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内容量が残り少なくなったことを感知したところで、</a:t>
            </a:r>
            <a:r>
              <a:rPr kumimoji="1" lang="en-US" altLang="ja-JP" dirty="0" smtClean="0">
                <a:solidFill>
                  <a:srgbClr val="FF6600"/>
                </a:solidFill>
              </a:rPr>
              <a:t>PC</a:t>
            </a:r>
            <a:r>
              <a:rPr kumimoji="1" lang="ja-JP" altLang="en-US" dirty="0" smtClean="0">
                <a:solidFill>
                  <a:srgbClr val="FF6600"/>
                </a:solidFill>
              </a:rPr>
              <a:t>やスマートフォンなどに通知が飛ぶ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その通知と同時に、</a:t>
            </a:r>
            <a:r>
              <a:rPr lang="en-US" altLang="ja-JP" dirty="0" smtClean="0">
                <a:solidFill>
                  <a:srgbClr val="FF6600"/>
                </a:solidFill>
              </a:rPr>
              <a:t>EC</a:t>
            </a:r>
            <a:r>
              <a:rPr lang="ja-JP" altLang="en-US" dirty="0" smtClean="0">
                <a:solidFill>
                  <a:srgbClr val="FF6600"/>
                </a:solidFill>
              </a:rPr>
              <a:t>サイトのリンクを表示</a:t>
            </a:r>
            <a:r>
              <a:rPr lang="ja-JP" altLang="en-US" dirty="0" smtClean="0"/>
              <a:t>し、商品の購入を促す。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09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アイデアを実現すると起こる良いこと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例えば、、、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FF6600"/>
                </a:solidFill>
              </a:rPr>
              <a:t>仕事に没頭する</a:t>
            </a:r>
            <a:r>
              <a:rPr lang="en-US" altLang="ja-JP" dirty="0" smtClean="0">
                <a:solidFill>
                  <a:srgbClr val="FF6600"/>
                </a:solidFill>
              </a:rPr>
              <a:t>OL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kumimoji="1" lang="ja-JP" altLang="en-US" dirty="0" smtClean="0"/>
              <a:t>でも、髪のお手入れは怠りたくない</a:t>
            </a:r>
            <a:r>
              <a:rPr kumimoji="1" lang="en-US" altLang="ja-JP" dirty="0" smtClean="0"/>
              <a:t>….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シャンプーやリンスがなくなる前に、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EC</a:t>
            </a:r>
            <a:r>
              <a:rPr lang="ja-JP" altLang="en-US" dirty="0" smtClean="0"/>
              <a:t>サイトでの購入を促してくれる！</a:t>
            </a:r>
            <a:endParaRPr kumimoji="1" lang="ja-JP" altLang="en-US" dirty="0"/>
          </a:p>
        </p:txBody>
      </p:sp>
      <p:pic>
        <p:nvPicPr>
          <p:cNvPr id="5" name="図 4" descr="Fotolia_64852955_X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47" y="1417638"/>
            <a:ext cx="3331853" cy="22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アイデアを実現すると起こる良いこと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例えば、、、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en-US" dirty="0" smtClean="0">
                <a:solidFill>
                  <a:srgbClr val="FF6600"/>
                </a:solidFill>
                <a:latin typeface="メイリオ"/>
                <a:ea typeface="メイリオ"/>
                <a:cs typeface="メイリオ"/>
              </a:rPr>
              <a:t>製薬会社</a:t>
            </a:r>
            <a:r>
              <a:rPr lang="ja-JP" altLang="en-US" dirty="0" smtClean="0">
                <a:solidFill>
                  <a:srgbClr val="FF6600"/>
                </a:solidFill>
                <a:latin typeface="+mn-ea"/>
              </a:rPr>
              <a:t>の販促部門</a:t>
            </a:r>
            <a:endParaRPr lang="en-US" altLang="ja-JP" dirty="0" smtClean="0">
              <a:solidFill>
                <a:srgbClr val="FF6600"/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リピーターを増やしたい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 smtClean="0"/>
              <a:t>消費者が他社製品を使うのを防ぎたい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なくなる前に通知をして、購入を促す</a:t>
            </a:r>
            <a:endParaRPr kumimoji="1" lang="ja-JP" altLang="en-US" dirty="0"/>
          </a:p>
        </p:txBody>
      </p:sp>
      <p:pic>
        <p:nvPicPr>
          <p:cNvPr id="5" name="図 4" descr="ilm2009_03_046-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02" y="1417638"/>
            <a:ext cx="2471132" cy="24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462223-amazon-dash-button-tide-8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b="1202"/>
          <a:stretch>
            <a:fillRect/>
          </a:stretch>
        </p:blipFill>
        <p:spPr>
          <a:xfrm>
            <a:off x="457200" y="90991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39908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システム構成図</a:t>
            </a:r>
            <a:endParaRPr kumimoji="1" lang="ja-JP" altLang="en-US" dirty="0"/>
          </a:p>
        </p:txBody>
      </p:sp>
      <p:pic>
        <p:nvPicPr>
          <p:cNvPr id="5" name="図 4" descr="スクリーンショット 2015-05-27 23.49.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9" y="1417638"/>
            <a:ext cx="7321757" cy="53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0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全員初心者ということで</a:t>
            </a:r>
            <a:r>
              <a:rPr kumimoji="1" lang="en-US" altLang="ja-JP" dirty="0" smtClean="0"/>
              <a:t>….</a:t>
            </a:r>
          </a:p>
          <a:p>
            <a:r>
              <a:rPr lang="ja-JP" altLang="en-US" dirty="0" smtClean="0"/>
              <a:t>コーディング</a:t>
            </a:r>
            <a:r>
              <a:rPr kumimoji="1" lang="ja-JP" altLang="en-US" dirty="0" smtClean="0"/>
              <a:t>：</a:t>
            </a:r>
            <a:r>
              <a:rPr lang="ja-JP" altLang="ja-JP" dirty="0" smtClean="0"/>
              <a:t>4</a:t>
            </a:r>
            <a:r>
              <a:rPr lang="ja-JP" altLang="en-US" dirty="0" smtClean="0"/>
              <a:t>人全員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フロントエンド：</a:t>
            </a:r>
            <a:r>
              <a:rPr kumimoji="1" lang="ja-JP" altLang="en-US" dirty="0" smtClean="0"/>
              <a:t>仙田</a:t>
            </a:r>
            <a:endParaRPr kumimoji="1" lang="en-US" altLang="ja-JP" dirty="0" smtClean="0"/>
          </a:p>
          <a:p>
            <a:r>
              <a:rPr lang="ja-JP" altLang="en-US" dirty="0" smtClean="0"/>
              <a:t>システム構築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小木曽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以上の分担で臨みたい。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コーディングの部分でわからないことが多く、分担をするにも</a:t>
            </a:r>
            <a:r>
              <a:rPr kumimoji="1" lang="ja-JP" altLang="en-US" u="sng" dirty="0" smtClean="0"/>
              <a:t>何を分担すればわからない状態</a:t>
            </a:r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1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そもそも</a:t>
            </a:r>
            <a:r>
              <a:rPr lang="ja-JP" altLang="en-US" dirty="0" smtClean="0"/>
              <a:t>どの</a:t>
            </a:r>
            <a:r>
              <a:rPr lang="ja-JP" altLang="en-US" dirty="0" smtClean="0"/>
              <a:t>センサー</a:t>
            </a:r>
            <a:r>
              <a:rPr lang="ja-JP" altLang="en-US" dirty="0" smtClean="0"/>
              <a:t>が使えるのか確認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										</a:t>
            </a:r>
            <a:r>
              <a:rPr lang="ja-JP" altLang="en-US" dirty="0" smtClean="0"/>
              <a:t>：最優先</a:t>
            </a:r>
            <a:endParaRPr lang="en-US" altLang="ja-JP" dirty="0" smtClean="0"/>
          </a:p>
          <a:p>
            <a:r>
              <a:rPr lang="ja-JP" altLang="en-US" dirty="0" smtClean="0"/>
              <a:t>コーディング</a:t>
            </a:r>
            <a:r>
              <a:rPr lang="ja-JP" altLang="en-US" dirty="0" smtClean="0"/>
              <a:t>開始：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完成：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ja-JP" altLang="en-US" dirty="0" smtClean="0"/>
              <a:t>末</a:t>
            </a:r>
            <a:endParaRPr lang="en-US" altLang="ja-JP" dirty="0" smtClean="0"/>
          </a:p>
          <a:p>
            <a:r>
              <a:rPr lang="en-US" altLang="ja-JP" dirty="0" smtClean="0"/>
              <a:t>UI</a:t>
            </a:r>
            <a:r>
              <a:rPr lang="ja-JP" altLang="en-US" dirty="0" smtClean="0"/>
              <a:t>のイメージ作成（画面遷移図など）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								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42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バックアッププラン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重</a:t>
            </a:r>
            <a:r>
              <a:rPr kumimoji="1" lang="ja-JP" altLang="en-US" dirty="0" smtClean="0"/>
              <a:t>さ</a:t>
            </a:r>
            <a:r>
              <a:rPr kumimoji="1" lang="ja-JP" altLang="en-US" dirty="0" smtClean="0"/>
              <a:t>センサー</a:t>
            </a:r>
            <a:r>
              <a:rPr kumimoji="1" lang="ja-JP" altLang="en-US" dirty="0" smtClean="0"/>
              <a:t>は使えるが、シャンプーのアイデアは実現できない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	→</a:t>
            </a:r>
            <a:r>
              <a:rPr lang="ja-JP" altLang="en-US" sz="2400" dirty="0" smtClean="0"/>
              <a:t>重さを感知することで</a:t>
            </a:r>
            <a:r>
              <a:rPr lang="ja-JP" altLang="en-US" sz="2400" dirty="0" smtClean="0"/>
              <a:t>できる</a:t>
            </a:r>
            <a:r>
              <a:rPr lang="ja-JP" altLang="en-US" sz="2400" dirty="0" smtClean="0"/>
              <a:t>他の</a:t>
            </a:r>
            <a:r>
              <a:rPr lang="ja-JP" altLang="en-US" sz="2400" dirty="0" smtClean="0"/>
              <a:t>アイデア</a:t>
            </a:r>
            <a:r>
              <a:rPr lang="ja-JP" altLang="en-US" sz="2400" dirty="0" smtClean="0"/>
              <a:t>にシフト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ja-JP" altLang="en-US" dirty="0" smtClean="0"/>
              <a:t>重</a:t>
            </a:r>
            <a:r>
              <a:rPr lang="ja-JP" altLang="en-US" dirty="0" smtClean="0"/>
              <a:t>さ</a:t>
            </a:r>
            <a:r>
              <a:rPr lang="ja-JP" altLang="en-US" dirty="0" smtClean="0"/>
              <a:t>センサー</a:t>
            </a:r>
            <a:r>
              <a:rPr lang="ja-JP" altLang="en-US" dirty="0" smtClean="0"/>
              <a:t>が使えない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/>
              <a:t>→</a:t>
            </a:r>
            <a:r>
              <a:rPr lang="ja-JP" altLang="en-US" sz="2400" dirty="0" smtClean="0"/>
              <a:t>他のセンサーでシャンプーのアイデアが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												</a:t>
            </a:r>
            <a:r>
              <a:rPr lang="ja-JP" altLang="en-US" sz="2400" dirty="0" smtClean="0"/>
              <a:t>実現できるか検討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or</a:t>
            </a:r>
            <a:r>
              <a:rPr lang="ja-JP" altLang="en-US" sz="2400" dirty="0" smtClean="0"/>
              <a:t>扉</a:t>
            </a:r>
            <a:r>
              <a:rPr lang="ja-JP" altLang="en-US" sz="2400" dirty="0" smtClean="0"/>
              <a:t>が開いているか閉まっているかわかるシステム</a:t>
            </a:r>
            <a:endParaRPr lang="en-US" altLang="ja-JP" sz="2400" dirty="0"/>
          </a:p>
          <a:p>
            <a:pPr marL="514350" indent="-514350">
              <a:buFont typeface="+mj-lt"/>
              <a:buAutoNum type="arabicPeriod" startAt="2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61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165</Words>
  <Application>Microsoft Macintosh PowerPoint</Application>
  <PresentationFormat>画面に合わせる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ユビキタスシステム アーキテクチャ チーム小木曽 中間発表</vt:lpstr>
      <vt:lpstr>実現したいアイデア</vt:lpstr>
      <vt:lpstr>アイデアを実現すると起こる良いこと</vt:lpstr>
      <vt:lpstr>アイデアを実現すると起こる良いこと</vt:lpstr>
      <vt:lpstr>PowerPoint プレゼンテーション</vt:lpstr>
      <vt:lpstr>システム構成図</vt:lpstr>
      <vt:lpstr>役割分担</vt:lpstr>
      <vt:lpstr>スケジュール</vt:lpstr>
      <vt:lpstr>バックアッププラン</vt:lpstr>
    </vt:vector>
  </TitlesOfParts>
  <Company>慶応義塾大学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ユビキタスシステム アーキテクチャ チーム小木曽 中間発表</dc:title>
  <dc:creator>仙田 凌</dc:creator>
  <cp:lastModifiedBy>仙田 凌</cp:lastModifiedBy>
  <cp:revision>11</cp:revision>
  <dcterms:created xsi:type="dcterms:W3CDTF">2015-05-26T13:49:07Z</dcterms:created>
  <dcterms:modified xsi:type="dcterms:W3CDTF">2015-05-28T02:56:52Z</dcterms:modified>
</cp:coreProperties>
</file>