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272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3841E4-E42D-4FCA-9394-FC17312DFD6B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C5A4FB8-521F-4037-A80F-E0ED4D786780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50532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41E4-E42D-4FCA-9394-FC17312DFD6B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4FB8-521F-4037-A80F-E0ED4D7867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90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41E4-E42D-4FCA-9394-FC17312DFD6B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4FB8-521F-4037-A80F-E0ED4D7867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96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41E4-E42D-4FCA-9394-FC17312DFD6B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4FB8-521F-4037-A80F-E0ED4D7867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92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3841E4-E42D-4FCA-9394-FC17312DFD6B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A4FB8-521F-4037-A80F-E0ED4D78678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78810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41E4-E42D-4FCA-9394-FC17312DFD6B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4FB8-521F-4037-A80F-E0ED4D7867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07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41E4-E42D-4FCA-9394-FC17312DFD6B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4FB8-521F-4037-A80F-E0ED4D7867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58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41E4-E42D-4FCA-9394-FC17312DFD6B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4FB8-521F-4037-A80F-E0ED4D7867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40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41E4-E42D-4FCA-9394-FC17312DFD6B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4FB8-521F-4037-A80F-E0ED4D7867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883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3841E4-E42D-4FCA-9394-FC17312DFD6B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A4FB8-521F-4037-A80F-E0ED4D78678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647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3841E4-E42D-4FCA-9394-FC17312DFD6B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A4FB8-521F-4037-A80F-E0ED4D78678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095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B3841E4-E42D-4FCA-9394-FC17312DFD6B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C5A4FB8-521F-4037-A80F-E0ED4D78678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229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9275" y="1131137"/>
            <a:ext cx="9031800" cy="2637179"/>
          </a:xfrm>
        </p:spPr>
        <p:txBody>
          <a:bodyPr>
            <a:normAutofit/>
          </a:bodyPr>
          <a:lstStyle/>
          <a:p>
            <a:r>
              <a:rPr lang="ru-RU" sz="7200" dirty="0" smtClean="0"/>
              <a:t>Кулинарная книга</a:t>
            </a:r>
            <a:endParaRPr lang="ru-RU" sz="7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93576" y="4397728"/>
            <a:ext cx="3710115" cy="1292559"/>
          </a:xfrm>
        </p:spPr>
        <p:txBody>
          <a:bodyPr>
            <a:noAutofit/>
          </a:bodyPr>
          <a:lstStyle/>
          <a:p>
            <a:pPr algn="r"/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Работу выполнили студенты группы ПР-20.102к: </a:t>
            </a:r>
            <a:r>
              <a:rPr lang="ru-RU" sz="1800" dirty="0" err="1" smtClean="0">
                <a:solidFill>
                  <a:schemeClr val="accent1">
                    <a:lumMod val="75000"/>
                  </a:schemeClr>
                </a:solidFill>
              </a:rPr>
              <a:t>Замирбеков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А., Погорелова Д., Стариков К.</a:t>
            </a:r>
          </a:p>
          <a:p>
            <a:pPr algn="r"/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Работу проверила: Климова И. С.</a:t>
            </a:r>
          </a:p>
          <a:p>
            <a:pPr algn="r"/>
            <a:endParaRPr lang="ru-RU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216242" y="-49427"/>
            <a:ext cx="11862487" cy="772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Министерство образования Новосибирской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области                                                                                                                    Государственное 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бюджетное профессиональное образовательное учреждение Новосибирской области «Новосибирский авиационный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технический колледж 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имени Б.С. 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</a:rPr>
              <a:t>Галущака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»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057002" y="6145428"/>
            <a:ext cx="2180968" cy="7125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Новосибирск</a:t>
            </a:r>
          </a:p>
          <a:p>
            <a:pPr algn="ctr"/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2023</a:t>
            </a:r>
            <a:endParaRPr lang="ru-RU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05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Кулинарная книга – это </a:t>
            </a:r>
            <a:r>
              <a:rPr lang="ru-RU" dirty="0" smtClean="0"/>
              <a:t>справочник, содержащий рецепты, упорядоченные различными способами: по блюдам (закуска, первое блюдо, основное блюдо, десерт), по основным ингредиентам</a:t>
            </a:r>
            <a:r>
              <a:rPr lang="ru-RU" dirty="0"/>
              <a:t>, по технологии приготовления, в алфавитном порядке, по регионам или </a:t>
            </a:r>
            <a:r>
              <a:rPr lang="ru-RU" dirty="0" smtClean="0"/>
              <a:t>странам.</a:t>
            </a:r>
          </a:p>
          <a:p>
            <a:pPr marL="0" indent="0">
              <a:buNone/>
            </a:pPr>
            <a:r>
              <a:rPr lang="ru-RU" dirty="0" smtClean="0"/>
              <a:t>Процесс разработки данного приложения подразумевает в себе:</a:t>
            </a:r>
          </a:p>
          <a:p>
            <a:r>
              <a:rPr lang="ru-RU" dirty="0" smtClean="0"/>
              <a:t>Выявление основных функций;</a:t>
            </a:r>
          </a:p>
          <a:p>
            <a:r>
              <a:rPr lang="ru-RU" dirty="0" smtClean="0"/>
              <a:t>Дизайн;</a:t>
            </a:r>
          </a:p>
          <a:p>
            <a:r>
              <a:rPr lang="ru-RU" dirty="0" smtClean="0"/>
              <a:t>Написание кода;</a:t>
            </a:r>
          </a:p>
          <a:p>
            <a:r>
              <a:rPr lang="ru-RU" dirty="0" smtClean="0"/>
              <a:t>Тестирование.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210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функции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Приложение включает в себя:</a:t>
            </a:r>
          </a:p>
          <a:p>
            <a:r>
              <a:rPr lang="ru-RU" dirty="0" smtClean="0"/>
              <a:t>Сборник рецептов;</a:t>
            </a:r>
          </a:p>
          <a:p>
            <a:r>
              <a:rPr lang="ru-RU" dirty="0" smtClean="0"/>
              <a:t>Кулинарные факты;</a:t>
            </a:r>
          </a:p>
          <a:p>
            <a:r>
              <a:rPr lang="ru-RU" dirty="0" smtClean="0"/>
              <a:t>Обзор продуктов.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1446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Ресурсы необходимые к работе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Средой программирования выбрана программа </a:t>
            </a:r>
            <a:r>
              <a:rPr lang="en-US" dirty="0"/>
              <a:t>Android Studio </a:t>
            </a:r>
            <a:r>
              <a:rPr lang="ru-RU" dirty="0"/>
              <a:t>версии </a:t>
            </a:r>
            <a:r>
              <a:rPr lang="en-US" dirty="0"/>
              <a:t>Flamingo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Для </a:t>
            </a:r>
            <a:r>
              <a:rPr lang="ru-RU" dirty="0" smtClean="0"/>
              <a:t>реализации мобильного приложения был </a:t>
            </a:r>
            <a:r>
              <a:rPr lang="ru-RU" dirty="0"/>
              <a:t>выбран язык </a:t>
            </a:r>
            <a:r>
              <a:rPr lang="en-US" dirty="0"/>
              <a:t>Java</a:t>
            </a:r>
            <a:r>
              <a:rPr lang="ru-RU" dirty="0"/>
              <a:t>, который является языком высокого уровня и позволяет быстро и эффективно создавать мобильные приложения.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376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Активности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18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98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9275" y="1131137"/>
            <a:ext cx="9031800" cy="2637179"/>
          </a:xfrm>
        </p:spPr>
        <p:txBody>
          <a:bodyPr>
            <a:normAutofit/>
          </a:bodyPr>
          <a:lstStyle/>
          <a:p>
            <a:r>
              <a:rPr lang="ru-RU" sz="7200" dirty="0" smtClean="0"/>
              <a:t>Кулинарная книга</a:t>
            </a:r>
            <a:endParaRPr lang="ru-RU" sz="7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93576" y="4397728"/>
            <a:ext cx="3710115" cy="1292559"/>
          </a:xfrm>
        </p:spPr>
        <p:txBody>
          <a:bodyPr>
            <a:noAutofit/>
          </a:bodyPr>
          <a:lstStyle/>
          <a:p>
            <a:pPr algn="r"/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Работу выполнили студенты группы ПР-20.102к: </a:t>
            </a:r>
            <a:r>
              <a:rPr lang="ru-RU" sz="1800" dirty="0" err="1" smtClean="0">
                <a:solidFill>
                  <a:schemeClr val="accent1">
                    <a:lumMod val="75000"/>
                  </a:schemeClr>
                </a:solidFill>
              </a:rPr>
              <a:t>Замирбеков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А., Погорелова Д., Стариков К.</a:t>
            </a:r>
          </a:p>
          <a:p>
            <a:pPr algn="r"/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Работу проверила: Климова И. С.</a:t>
            </a:r>
          </a:p>
          <a:p>
            <a:pPr algn="r"/>
            <a:endParaRPr lang="ru-RU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216242" y="-49427"/>
            <a:ext cx="11862487" cy="772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Министерство образования Новосибирской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области                                                                                                                    Государственное 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бюджетное профессиональное образовательное учреждение Новосибирской области «Новосибирский авиационный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технический колледж 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имени Б.С. 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</a:rPr>
              <a:t>Галущака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»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057002" y="6145428"/>
            <a:ext cx="2180968" cy="7125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Новосибирск</a:t>
            </a:r>
          </a:p>
          <a:p>
            <a:pPr algn="ctr"/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2023</a:t>
            </a:r>
            <a:endParaRPr lang="ru-RU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28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193</TotalTime>
  <Words>215</Words>
  <Application>Microsoft Office PowerPoint</Application>
  <PresentationFormat>Широкоэкранный</PresentationFormat>
  <Paragraphs>30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Franklin Gothic Book</vt:lpstr>
      <vt:lpstr>Wingdings 2</vt:lpstr>
      <vt:lpstr>Crop</vt:lpstr>
      <vt:lpstr>Кулинарная книга</vt:lpstr>
      <vt:lpstr>Введение</vt:lpstr>
      <vt:lpstr>Основные функции приложения</vt:lpstr>
      <vt:lpstr>Ресурсы необходимые к работе</vt:lpstr>
      <vt:lpstr>Активности приложения</vt:lpstr>
      <vt:lpstr>Презентация PowerPoint</vt:lpstr>
      <vt:lpstr>Кулинарная книга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operativnik</dc:creator>
  <cp:lastModifiedBy>operativnik</cp:lastModifiedBy>
  <cp:revision>15</cp:revision>
  <dcterms:created xsi:type="dcterms:W3CDTF">2023-06-08T19:48:19Z</dcterms:created>
  <dcterms:modified xsi:type="dcterms:W3CDTF">2023-06-08T23:02:13Z</dcterms:modified>
</cp:coreProperties>
</file>