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42" autoAdjust="0"/>
    <p:restoredTop sz="94660"/>
  </p:normalViewPr>
  <p:slideViewPr>
    <p:cSldViewPr snapToGrid="0">
      <p:cViewPr>
        <p:scale>
          <a:sx n="80" d="100"/>
          <a:sy n="80" d="100"/>
        </p:scale>
        <p:origin x="-54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9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7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6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5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37463" y="3801541"/>
            <a:ext cx="2727434" cy="2340408"/>
            <a:chOff x="3562678" y="1327719"/>
            <a:chExt cx="2727434" cy="2340408"/>
          </a:xfrm>
        </p:grpSpPr>
        <p:sp>
          <p:nvSpPr>
            <p:cNvPr id="5" name="직사각형 4"/>
            <p:cNvSpPr/>
            <p:nvPr/>
          </p:nvSpPr>
          <p:spPr>
            <a:xfrm>
              <a:off x="3562678" y="1327719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Member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2678" y="1885645"/>
              <a:ext cx="2727434" cy="17824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+name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+account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passwd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birthyear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: int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8428" y="3960300"/>
            <a:ext cx="238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1훈떡볶이 R" pitchFamily="18" charset="-127"/>
                <a:ea typeface="1훈떡볶이 R" pitchFamily="18" charset="-127"/>
              </a:rPr>
              <a:t>회원객체</a:t>
            </a:r>
            <a:endParaRPr lang="ko-KR" altLang="en-US" sz="2400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128" y="4627968"/>
            <a:ext cx="14280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이름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계정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암호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생년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945" y="1159537"/>
            <a:ext cx="8990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Member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 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개 생성하고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각각의 멤버 변수에 정보를 저장한 후에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 정보를 추출하여 다음 형식으로 출력하는 </a:t>
            </a:r>
            <a:r>
              <a:rPr lang="en-US" altLang="ko-KR" dirty="0" err="1" smtClean="0">
                <a:latin typeface="1훈떡볶이 R" pitchFamily="18" charset="-127"/>
                <a:ea typeface="1훈떡볶이 R" pitchFamily="18" charset="-127"/>
              </a:rPr>
              <a:t>MemberTest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클래스를 구현한다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.</a:t>
            </a:r>
          </a:p>
          <a:p>
            <a:endParaRPr lang="en-US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 :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447675"/>
            <a:ext cx="40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82270" y="3636037"/>
            <a:ext cx="523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클래스의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ko-KR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5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개 생성하고 각각 변수에 저장한 후 각각의 책 정보를 행 단위로 출력하는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BookTest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클래스를 만든다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 (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책의 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한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권은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자바의 정석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으로 정보를 작성하며 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나머지는 </a:t>
            </a:r>
            <a:r>
              <a:rPr lang="ko-KR" altLang="ko-KR" dirty="0" err="1" smtClean="0">
                <a:latin typeface="1훈떡볶이 R" pitchFamily="18" charset="-127"/>
                <a:ea typeface="1훈떡볶이 R" pitchFamily="18" charset="-127"/>
              </a:rPr>
              <a:t>원하는대로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3620" y="996025"/>
            <a:ext cx="2727435" cy="4055283"/>
            <a:chOff x="4524702" y="1728951"/>
            <a:chExt cx="2727435" cy="4055283"/>
          </a:xfrm>
        </p:grpSpPr>
        <p:sp>
          <p:nvSpPr>
            <p:cNvPr id="5" name="직사각형 4"/>
            <p:cNvSpPr/>
            <p:nvPr/>
          </p:nvSpPr>
          <p:spPr>
            <a:xfrm>
              <a:off x="4524703" y="1728951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4703" y="2296510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-title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-author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-price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int</a:t>
              </a:r>
            </a:p>
            <a:p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4702" y="4827304"/>
              <a:ext cx="2727435" cy="9569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getBookInfo(): String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24703" y="3561907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Book()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Book(title:String,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author:String,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price:int)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534796" y="1698282"/>
            <a:ext cx="27274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BookTest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34796" y="2265841"/>
            <a:ext cx="2727434" cy="1140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u="sng" dirty="0" smtClean="0">
                <a:latin typeface="1훈떡볶이 R" pitchFamily="18" charset="-127"/>
                <a:ea typeface="1훈떡볶이 R" pitchFamily="18" charset="-127"/>
              </a:rPr>
              <a:t>main(args:String[]):void</a:t>
            </a:r>
          </a:p>
          <a:p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501055" y="2493696"/>
            <a:ext cx="974071" cy="144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1594884" y="5359775"/>
            <a:ext cx="3297750" cy="1030392"/>
          </a:xfrm>
          <a:prstGeom prst="wedgeEllipseCallout">
            <a:avLst>
              <a:gd name="adj1" fmla="val -9089"/>
              <a:gd name="adj2" fmla="val -10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책이름  저자  가격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순으로 적당한 간격으로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리</a:t>
            </a:r>
            <a:r>
              <a:rPr lang="ko-KR" altLang="en-US" sz="1600" dirty="0" err="1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턴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.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550" y="447675"/>
            <a:ext cx="40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947041" y="1184148"/>
            <a:ext cx="4553977" cy="2069415"/>
            <a:chOff x="0" y="0"/>
            <a:chExt cx="4760927" cy="2934857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2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Product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-name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String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-balance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-price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Product(String, int,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getName() : String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getBalance()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getPrice()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ProductTest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main(String[])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30089"/>
              </p:ext>
            </p:extLst>
          </p:nvPr>
        </p:nvGraphicFramePr>
        <p:xfrm>
          <a:off x="2381250" y="3625702"/>
          <a:ext cx="7153275" cy="1958045"/>
        </p:xfrm>
        <a:graphic>
          <a:graphicData uri="http://schemas.openxmlformats.org/drawingml/2006/table">
            <a:tbl>
              <a:tblPr firstRow="1" firstCol="1" bandRow="1"/>
              <a:tblGrid>
                <a:gridCol w="2058930"/>
                <a:gridCol w="5094345"/>
              </a:tblGrid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Product(String, int, int)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파라미터로 전달된 값들로 각각의 멤버변수를 초기화한다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Product()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상품이름에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“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듀크인형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”,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재고량에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5,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금액에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10000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원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을 초기화 한다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.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getName() : String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9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getBalance()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재고량을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getPrice()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가격을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86092"/>
              </p:ext>
            </p:extLst>
          </p:nvPr>
        </p:nvGraphicFramePr>
        <p:xfrm>
          <a:off x="2377440" y="5596124"/>
          <a:ext cx="7166610" cy="684848"/>
        </p:xfrm>
        <a:graphic>
          <a:graphicData uri="http://schemas.openxmlformats.org/drawingml/2006/table">
            <a:tbl>
              <a:tblPr firstRow="1" firstCol="1" bandRow="1"/>
              <a:tblGrid>
                <a:gridCol w="2051685"/>
                <a:gridCol w="511492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개의 원소를 갖는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타입의 배열을 생성한 후에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객체를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 생성하여 각각의 원소로 대입하고 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객체들의 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들을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행 단위로 출력한다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.(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   재고량   가격</a:t>
                      </a:r>
                      <a:r>
                        <a:rPr lang="en-US" alt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0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27124"/>
              </p:ext>
            </p:extLst>
          </p:nvPr>
        </p:nvGraphicFramePr>
        <p:xfrm>
          <a:off x="304800" y="3176429"/>
          <a:ext cx="508635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767601"/>
                <a:gridCol w="3318749"/>
              </a:tblGrid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SalaryExpr(int bonus)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멤버변수에 매개변수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getSalary(int </a:t>
                      </a:r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grade) : int</a:t>
                      </a:r>
                      <a:endParaRPr lang="ko-KR" sz="1200" b="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90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80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70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10134"/>
              </p:ext>
            </p:extLst>
          </p:nvPr>
        </p:nvGraphicFramePr>
        <p:xfrm>
          <a:off x="5495924" y="3171825"/>
          <a:ext cx="4886326" cy="2765742"/>
        </p:xfrm>
        <a:graphic>
          <a:graphicData uri="http://schemas.openxmlformats.org/drawingml/2006/table">
            <a:tbl>
              <a:tblPr firstRow="1" firstCol="1" bandRow="1"/>
              <a:tblGrid>
                <a:gridCol w="667370"/>
                <a:gridCol w="4218956"/>
              </a:tblGrid>
              <a:tr h="27657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1~12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</a:t>
                      </a: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1~4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난수를 추출하여 각각</a:t>
                      </a:r>
                      <a:endParaRPr lang="en-US" altLang="ko-KR" sz="1200" kern="100" baseline="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변수와 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변수에 저장한다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짝수달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홀수달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보너스달이 아님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(1-4)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SalaryExpr(100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 값을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 관계없이 보너스 금액은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으로 설정한다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 아니면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결과를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출력 형식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등급의 월급은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입니다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sz="1200" b="1" kern="10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b="1" kern="100" dirty="0">
                        <a:solidFill>
                          <a:srgbClr val="0000CC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217863" y="2963089"/>
            <a:ext cx="2744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rPr>
              <a:t> 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70891" y="942073"/>
            <a:ext cx="4553977" cy="2069415"/>
            <a:chOff x="0" y="0"/>
            <a:chExt cx="4760927" cy="2934857"/>
          </a:xfrm>
        </p:grpSpPr>
        <p:grpSp>
          <p:nvGrpSpPr>
            <p:cNvPr id="35" name="그룹 34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4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SalaryExpr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altLang="en-US" sz="1200" kern="100" dirty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1200" kern="100" dirty="0" smtClean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bonus</a:t>
                  </a: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SalaryExpr(bonus :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getSalary(grade : int): </a:t>
                </a: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SaleryExam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main(String[])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4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494</Words>
  <Application>Microsoft Office PowerPoint</Application>
  <PresentationFormat>사용자 지정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Edu_1</dc:creator>
  <cp:lastModifiedBy>student</cp:lastModifiedBy>
  <cp:revision>33</cp:revision>
  <dcterms:created xsi:type="dcterms:W3CDTF">2015-07-09T23:55:46Z</dcterms:created>
  <dcterms:modified xsi:type="dcterms:W3CDTF">2019-04-30T06:19:40Z</dcterms:modified>
</cp:coreProperties>
</file>