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F7BD5-2C32-4F70-8B86-DE08F33BE2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EAE395-81E7-453A-9E91-1EA6C6BEFE0C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TEXT</a:t>
          </a:r>
          <a:endParaRPr lang="zh-CN" altLang="en-US" dirty="0"/>
        </a:p>
      </dgm:t>
    </dgm:pt>
    <dgm:pt modelId="{BB36D979-EABB-4FF0-99F2-808A58493CAD}" type="parTrans" cxnId="{FFA2FBED-2EE8-44DD-98CD-21D8771407E5}">
      <dgm:prSet/>
      <dgm:spPr/>
      <dgm:t>
        <a:bodyPr/>
        <a:lstStyle/>
        <a:p>
          <a:endParaRPr lang="zh-CN" altLang="en-US"/>
        </a:p>
      </dgm:t>
    </dgm:pt>
    <dgm:pt modelId="{2879F3F1-93CC-4ADB-983B-2589DDB8E184}" type="sibTrans" cxnId="{FFA2FBED-2EE8-44DD-98CD-21D8771407E5}">
      <dgm:prSet/>
      <dgm:spPr/>
      <dgm:t>
        <a:bodyPr/>
        <a:lstStyle/>
        <a:p>
          <a:endParaRPr lang="zh-CN" altLang="en-US"/>
        </a:p>
      </dgm:t>
    </dgm:pt>
    <dgm:pt modelId="{506A1FBA-465E-4FBA-B2FE-073568F078E2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列式</a:t>
          </a:r>
          <a:endParaRPr lang="en-US" altLang="zh-CN" dirty="0" smtClean="0"/>
        </a:p>
        <a:p>
          <a:r>
            <a:rPr lang="zh-CN" altLang="en-US" dirty="0" smtClean="0"/>
            <a:t>存储</a:t>
          </a:r>
          <a:endParaRPr lang="en-US" altLang="zh-CN" dirty="0" smtClean="0"/>
        </a:p>
      </dgm:t>
    </dgm:pt>
    <dgm:pt modelId="{CE64F2AF-DC85-403A-90FE-B6652F723647}" type="parTrans" cxnId="{C32CCE13-E9A4-4676-94EE-33B35B7DC5DF}">
      <dgm:prSet/>
      <dgm:spPr/>
      <dgm:t>
        <a:bodyPr/>
        <a:lstStyle/>
        <a:p>
          <a:endParaRPr lang="zh-CN" altLang="en-US"/>
        </a:p>
      </dgm:t>
    </dgm:pt>
    <dgm:pt modelId="{D34E10FD-CD33-46F6-8A7F-864A296B9DE4}" type="sibTrans" cxnId="{C32CCE13-E9A4-4676-94EE-33B35B7DC5DF}">
      <dgm:prSet/>
      <dgm:spPr/>
      <dgm:t>
        <a:bodyPr/>
        <a:lstStyle/>
        <a:p>
          <a:endParaRPr lang="zh-CN" altLang="en-US"/>
        </a:p>
      </dgm:t>
    </dgm:pt>
    <dgm:pt modelId="{3953B7E9-1BB8-4E7F-AF94-E6E5B8D867C5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UDF</a:t>
          </a:r>
        </a:p>
        <a:p>
          <a:r>
            <a:rPr lang="zh-CN" altLang="en-US" dirty="0" smtClean="0"/>
            <a:t>预计算</a:t>
          </a:r>
          <a:endParaRPr lang="zh-CN" altLang="en-US" dirty="0"/>
        </a:p>
      </dgm:t>
    </dgm:pt>
    <dgm:pt modelId="{B56690F2-80DE-4681-928A-1254C18780E6}" type="parTrans" cxnId="{0107BE9A-7BF2-4D92-A2B2-F8683224ABC0}">
      <dgm:prSet/>
      <dgm:spPr/>
      <dgm:t>
        <a:bodyPr/>
        <a:lstStyle/>
        <a:p>
          <a:endParaRPr lang="zh-CN" altLang="en-US"/>
        </a:p>
      </dgm:t>
    </dgm:pt>
    <dgm:pt modelId="{793DB083-8BEE-427F-B6C7-8FBC92A1BEB5}" type="sibTrans" cxnId="{0107BE9A-7BF2-4D92-A2B2-F8683224ABC0}">
      <dgm:prSet/>
      <dgm:spPr/>
      <dgm:t>
        <a:bodyPr/>
        <a:lstStyle/>
        <a:p>
          <a:endParaRPr lang="zh-CN" altLang="en-US"/>
        </a:p>
      </dgm:t>
    </dgm:pt>
    <dgm:pt modelId="{C6F4E3BF-E41D-4533-A541-4AFD5175971E}">
      <dgm:prSet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Spark</a:t>
          </a:r>
          <a:endParaRPr lang="zh-CN" altLang="en-US" dirty="0"/>
        </a:p>
      </dgm:t>
    </dgm:pt>
    <dgm:pt modelId="{ACCD2182-AA27-479B-8702-4F6890C6FF5C}" type="parTrans" cxnId="{52F09409-4F7D-45FA-8D3E-7D5DE7F31AB3}">
      <dgm:prSet/>
      <dgm:spPr/>
      <dgm:t>
        <a:bodyPr/>
        <a:lstStyle/>
        <a:p>
          <a:endParaRPr lang="zh-CN" altLang="en-US"/>
        </a:p>
      </dgm:t>
    </dgm:pt>
    <dgm:pt modelId="{668DE3A6-8678-410E-A2F3-6C3674623126}" type="sibTrans" cxnId="{52F09409-4F7D-45FA-8D3E-7D5DE7F31AB3}">
      <dgm:prSet/>
      <dgm:spPr/>
      <dgm:t>
        <a:bodyPr/>
        <a:lstStyle/>
        <a:p>
          <a:endParaRPr lang="zh-CN" altLang="en-US"/>
        </a:p>
      </dgm:t>
    </dgm:pt>
    <dgm:pt modelId="{F3E9F930-83BD-4D5C-8DDA-4E922FF60FEB}">
      <dgm:prSet/>
      <dgm:spPr>
        <a:solidFill>
          <a:srgbClr val="7030A0"/>
        </a:solidFill>
      </dgm:spPr>
      <dgm:t>
        <a:bodyPr/>
        <a:lstStyle/>
        <a:p>
          <a:r>
            <a:rPr lang="en-US" altLang="zh-CN" dirty="0" smtClean="0"/>
            <a:t>BI DB</a:t>
          </a:r>
          <a:endParaRPr lang="zh-CN" altLang="en-US" dirty="0"/>
        </a:p>
      </dgm:t>
    </dgm:pt>
    <dgm:pt modelId="{9CA058CF-6323-44AE-933B-745F8A67927E}" type="parTrans" cxnId="{6E4C8A31-116E-49C5-A358-7489F651DD52}">
      <dgm:prSet/>
      <dgm:spPr/>
      <dgm:t>
        <a:bodyPr/>
        <a:lstStyle/>
        <a:p>
          <a:endParaRPr lang="zh-CN" altLang="en-US"/>
        </a:p>
      </dgm:t>
    </dgm:pt>
    <dgm:pt modelId="{2522F138-66A3-46AA-8C95-11FED919C276}" type="sibTrans" cxnId="{6E4C8A31-116E-49C5-A358-7489F651DD52}">
      <dgm:prSet/>
      <dgm:spPr/>
      <dgm:t>
        <a:bodyPr/>
        <a:lstStyle/>
        <a:p>
          <a:endParaRPr lang="zh-CN" altLang="en-US"/>
        </a:p>
      </dgm:t>
    </dgm:pt>
    <dgm:pt modelId="{8DCD7619-7683-494E-AD4A-F2814FCCEBC5}">
      <dgm:prSet/>
      <dgm:spPr/>
      <dgm:t>
        <a:bodyPr/>
        <a:lstStyle/>
        <a:p>
          <a:r>
            <a:rPr lang="en-US" altLang="zh-CN" dirty="0" smtClean="0"/>
            <a:t>JDBC</a:t>
          </a:r>
          <a:endParaRPr lang="zh-CN" altLang="en-US" dirty="0"/>
        </a:p>
      </dgm:t>
    </dgm:pt>
    <dgm:pt modelId="{0AF2BC41-7265-4829-AECB-8F292BEC1601}" type="parTrans" cxnId="{49901B12-CCCC-4028-ACB6-6A58D9642B3E}">
      <dgm:prSet/>
      <dgm:spPr/>
      <dgm:t>
        <a:bodyPr/>
        <a:lstStyle/>
        <a:p>
          <a:endParaRPr lang="zh-CN" altLang="en-US"/>
        </a:p>
      </dgm:t>
    </dgm:pt>
    <dgm:pt modelId="{00A949C9-44C3-453B-B441-AEB8412EA17B}" type="sibTrans" cxnId="{49901B12-CCCC-4028-ACB6-6A58D9642B3E}">
      <dgm:prSet/>
      <dgm:spPr/>
      <dgm:t>
        <a:bodyPr/>
        <a:lstStyle/>
        <a:p>
          <a:endParaRPr lang="zh-CN" altLang="en-US"/>
        </a:p>
      </dgm:t>
    </dgm:pt>
    <dgm:pt modelId="{4E273D28-4C54-4323-ADEA-7013EBE89455}" type="pres">
      <dgm:prSet presAssocID="{574F7BD5-2C32-4F70-8B86-DE08F33BE2EB}" presName="Name0" presStyleCnt="0">
        <dgm:presLayoutVars>
          <dgm:dir/>
          <dgm:resizeHandles val="exact"/>
        </dgm:presLayoutVars>
      </dgm:prSet>
      <dgm:spPr/>
    </dgm:pt>
    <dgm:pt modelId="{0DDA28E1-78D8-4E1D-AA82-24E1CA733C67}" type="pres">
      <dgm:prSet presAssocID="{88EAE395-81E7-453A-9E91-1EA6C6BEFE0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60E693-DD6D-4F10-97F6-CE963018687E}" type="pres">
      <dgm:prSet presAssocID="{2879F3F1-93CC-4ADB-983B-2589DDB8E18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D0DA7119-E202-41A4-8063-0568E6215147}" type="pres">
      <dgm:prSet presAssocID="{2879F3F1-93CC-4ADB-983B-2589DDB8E18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A6EBD05-0633-4043-A1BE-E9DD76D2254D}" type="pres">
      <dgm:prSet presAssocID="{506A1FBA-465E-4FBA-B2FE-073568F078E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0C4215-BF03-474C-9C34-B1EF68EF62F5}" type="pres">
      <dgm:prSet presAssocID="{D34E10FD-CD33-46F6-8A7F-864A296B9DE4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EE8FD07-DA43-41AF-A727-F7C2533C4545}" type="pres">
      <dgm:prSet presAssocID="{D34E10FD-CD33-46F6-8A7F-864A296B9DE4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DE3FA655-D07B-4EFF-B108-D996883849B5}" type="pres">
      <dgm:prSet presAssocID="{3953B7E9-1BB8-4E7F-AF94-E6E5B8D867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64C3B-ECB3-4506-8409-4BE0287AEB9B}" type="pres">
      <dgm:prSet presAssocID="{793DB083-8BEE-427F-B6C7-8FBC92A1BEB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C8544005-5200-4BA7-9E85-83852A26369B}" type="pres">
      <dgm:prSet presAssocID="{793DB083-8BEE-427F-B6C7-8FBC92A1BEB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99AAEC47-17CD-4FF4-8A83-9D389C5E7E70}" type="pres">
      <dgm:prSet presAssocID="{C6F4E3BF-E41D-4533-A541-4AFD5175971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1174E-6278-440C-97AC-2A3886182933}" type="pres">
      <dgm:prSet presAssocID="{668DE3A6-8678-410E-A2F3-6C367462312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914FA73-A06D-4F6A-A5AB-8513461088E7}" type="pres">
      <dgm:prSet presAssocID="{668DE3A6-8678-410E-A2F3-6C367462312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E845F1C-08D2-49F4-8BFA-AAF0C93C9A53}" type="pres">
      <dgm:prSet presAssocID="{8DCD7619-7683-494E-AD4A-F2814FCCE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C9DE6-633D-4FF7-AE39-9D5FB5F7D42E}" type="pres">
      <dgm:prSet presAssocID="{00A949C9-44C3-453B-B441-AEB8412EA17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B42B3579-8B44-4713-9A5A-FEE737C8A520}" type="pres">
      <dgm:prSet presAssocID="{00A949C9-44C3-453B-B441-AEB8412EA17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06EA7754-F037-49B0-B1D7-AEE7B1426615}" type="pres">
      <dgm:prSet presAssocID="{F3E9F930-83BD-4D5C-8DDA-4E922FF60FE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235587-E75B-46AA-831C-20C898375AC6}" type="presOf" srcId="{C6F4E3BF-E41D-4533-A541-4AFD5175971E}" destId="{99AAEC47-17CD-4FF4-8A83-9D389C5E7E70}" srcOrd="0" destOrd="0" presId="urn:microsoft.com/office/officeart/2005/8/layout/process1"/>
    <dgm:cxn modelId="{7C9EADC4-300F-4D01-BE4A-995482C23617}" type="presOf" srcId="{793DB083-8BEE-427F-B6C7-8FBC92A1BEB5}" destId="{C8544005-5200-4BA7-9E85-83852A26369B}" srcOrd="1" destOrd="0" presId="urn:microsoft.com/office/officeart/2005/8/layout/process1"/>
    <dgm:cxn modelId="{12A9A846-3A06-49B3-ABC6-B821FE502FEA}" type="presOf" srcId="{668DE3A6-8678-410E-A2F3-6C3674623126}" destId="{E001174E-6278-440C-97AC-2A3886182933}" srcOrd="0" destOrd="0" presId="urn:microsoft.com/office/officeart/2005/8/layout/process1"/>
    <dgm:cxn modelId="{0107BE9A-7BF2-4D92-A2B2-F8683224ABC0}" srcId="{574F7BD5-2C32-4F70-8B86-DE08F33BE2EB}" destId="{3953B7E9-1BB8-4E7F-AF94-E6E5B8D867C5}" srcOrd="2" destOrd="0" parTransId="{B56690F2-80DE-4681-928A-1254C18780E6}" sibTransId="{793DB083-8BEE-427F-B6C7-8FBC92A1BEB5}"/>
    <dgm:cxn modelId="{C06077C3-C428-4FE0-9A1B-8966E1625B68}" type="presOf" srcId="{3953B7E9-1BB8-4E7F-AF94-E6E5B8D867C5}" destId="{DE3FA655-D07B-4EFF-B108-D996883849B5}" srcOrd="0" destOrd="0" presId="urn:microsoft.com/office/officeart/2005/8/layout/process1"/>
    <dgm:cxn modelId="{575BE4C7-E3DB-4E95-AA6C-B101428D44BA}" type="presOf" srcId="{574F7BD5-2C32-4F70-8B86-DE08F33BE2EB}" destId="{4E273D28-4C54-4323-ADEA-7013EBE89455}" srcOrd="0" destOrd="0" presId="urn:microsoft.com/office/officeart/2005/8/layout/process1"/>
    <dgm:cxn modelId="{A1388EF3-9154-4140-9F1B-EF6AC543BD56}" type="presOf" srcId="{00A949C9-44C3-453B-B441-AEB8412EA17B}" destId="{94AC9DE6-633D-4FF7-AE39-9D5FB5F7D42E}" srcOrd="0" destOrd="0" presId="urn:microsoft.com/office/officeart/2005/8/layout/process1"/>
    <dgm:cxn modelId="{6E4C8A31-116E-49C5-A358-7489F651DD52}" srcId="{574F7BD5-2C32-4F70-8B86-DE08F33BE2EB}" destId="{F3E9F930-83BD-4D5C-8DDA-4E922FF60FEB}" srcOrd="5" destOrd="0" parTransId="{9CA058CF-6323-44AE-933B-745F8A67927E}" sibTransId="{2522F138-66A3-46AA-8C95-11FED919C276}"/>
    <dgm:cxn modelId="{AD09E107-BA9A-4BDB-AF4B-8A41650A5296}" type="presOf" srcId="{F3E9F930-83BD-4D5C-8DDA-4E922FF60FEB}" destId="{06EA7754-F037-49B0-B1D7-AEE7B1426615}" srcOrd="0" destOrd="0" presId="urn:microsoft.com/office/officeart/2005/8/layout/process1"/>
    <dgm:cxn modelId="{52F09409-4F7D-45FA-8D3E-7D5DE7F31AB3}" srcId="{574F7BD5-2C32-4F70-8B86-DE08F33BE2EB}" destId="{C6F4E3BF-E41D-4533-A541-4AFD5175971E}" srcOrd="3" destOrd="0" parTransId="{ACCD2182-AA27-479B-8702-4F6890C6FF5C}" sibTransId="{668DE3A6-8678-410E-A2F3-6C3674623126}"/>
    <dgm:cxn modelId="{A29CD62B-6B13-4032-A7D3-18E79F584944}" type="presOf" srcId="{8DCD7619-7683-494E-AD4A-F2814FCCEBC5}" destId="{FE845F1C-08D2-49F4-8BFA-AAF0C93C9A53}" srcOrd="0" destOrd="0" presId="urn:microsoft.com/office/officeart/2005/8/layout/process1"/>
    <dgm:cxn modelId="{FFA2FBED-2EE8-44DD-98CD-21D8771407E5}" srcId="{574F7BD5-2C32-4F70-8B86-DE08F33BE2EB}" destId="{88EAE395-81E7-453A-9E91-1EA6C6BEFE0C}" srcOrd="0" destOrd="0" parTransId="{BB36D979-EABB-4FF0-99F2-808A58493CAD}" sibTransId="{2879F3F1-93CC-4ADB-983B-2589DDB8E184}"/>
    <dgm:cxn modelId="{8219D9E9-5D31-4EC7-A7F6-A87987AD8B69}" type="presOf" srcId="{506A1FBA-465E-4FBA-B2FE-073568F078E2}" destId="{3A6EBD05-0633-4043-A1BE-E9DD76D2254D}" srcOrd="0" destOrd="0" presId="urn:microsoft.com/office/officeart/2005/8/layout/process1"/>
    <dgm:cxn modelId="{56D0359E-B9B0-4CF1-87EC-1FA8FDC219D7}" type="presOf" srcId="{793DB083-8BEE-427F-B6C7-8FBC92A1BEB5}" destId="{D0564C3B-ECB3-4506-8409-4BE0287AEB9B}" srcOrd="0" destOrd="0" presId="urn:microsoft.com/office/officeart/2005/8/layout/process1"/>
    <dgm:cxn modelId="{C32CCE13-E9A4-4676-94EE-33B35B7DC5DF}" srcId="{574F7BD5-2C32-4F70-8B86-DE08F33BE2EB}" destId="{506A1FBA-465E-4FBA-B2FE-073568F078E2}" srcOrd="1" destOrd="0" parTransId="{CE64F2AF-DC85-403A-90FE-B6652F723647}" sibTransId="{D34E10FD-CD33-46F6-8A7F-864A296B9DE4}"/>
    <dgm:cxn modelId="{FCC4B87E-73D4-49E1-92D3-3E8417FEBCDD}" type="presOf" srcId="{D34E10FD-CD33-46F6-8A7F-864A296B9DE4}" destId="{060C4215-BF03-474C-9C34-B1EF68EF62F5}" srcOrd="0" destOrd="0" presId="urn:microsoft.com/office/officeart/2005/8/layout/process1"/>
    <dgm:cxn modelId="{7170CA20-C5E4-43DD-BCEF-B4896521C1AE}" type="presOf" srcId="{88EAE395-81E7-453A-9E91-1EA6C6BEFE0C}" destId="{0DDA28E1-78D8-4E1D-AA82-24E1CA733C67}" srcOrd="0" destOrd="0" presId="urn:microsoft.com/office/officeart/2005/8/layout/process1"/>
    <dgm:cxn modelId="{BF3CFBE8-3805-406B-8FE0-A82CDA19733F}" type="presOf" srcId="{668DE3A6-8678-410E-A2F3-6C3674623126}" destId="{B914FA73-A06D-4F6A-A5AB-8513461088E7}" srcOrd="1" destOrd="0" presId="urn:microsoft.com/office/officeart/2005/8/layout/process1"/>
    <dgm:cxn modelId="{14923919-33AA-4617-B1EF-F4F16C43D29A}" type="presOf" srcId="{2879F3F1-93CC-4ADB-983B-2589DDB8E184}" destId="{E960E693-DD6D-4F10-97F6-CE963018687E}" srcOrd="0" destOrd="0" presId="urn:microsoft.com/office/officeart/2005/8/layout/process1"/>
    <dgm:cxn modelId="{158E3E94-626E-4F4A-A385-EE50ABD97A72}" type="presOf" srcId="{D34E10FD-CD33-46F6-8A7F-864A296B9DE4}" destId="{AEE8FD07-DA43-41AF-A727-F7C2533C4545}" srcOrd="1" destOrd="0" presId="urn:microsoft.com/office/officeart/2005/8/layout/process1"/>
    <dgm:cxn modelId="{C73F6DB0-F177-439E-8759-88034963596E}" type="presOf" srcId="{00A949C9-44C3-453B-B441-AEB8412EA17B}" destId="{B42B3579-8B44-4713-9A5A-FEE737C8A520}" srcOrd="1" destOrd="0" presId="urn:microsoft.com/office/officeart/2005/8/layout/process1"/>
    <dgm:cxn modelId="{2FA897AF-F419-474C-B170-8F3DDB4264DF}" type="presOf" srcId="{2879F3F1-93CC-4ADB-983B-2589DDB8E184}" destId="{D0DA7119-E202-41A4-8063-0568E6215147}" srcOrd="1" destOrd="0" presId="urn:microsoft.com/office/officeart/2005/8/layout/process1"/>
    <dgm:cxn modelId="{49901B12-CCCC-4028-ACB6-6A58D9642B3E}" srcId="{574F7BD5-2C32-4F70-8B86-DE08F33BE2EB}" destId="{8DCD7619-7683-494E-AD4A-F2814FCCEBC5}" srcOrd="4" destOrd="0" parTransId="{0AF2BC41-7265-4829-AECB-8F292BEC1601}" sibTransId="{00A949C9-44C3-453B-B441-AEB8412EA17B}"/>
    <dgm:cxn modelId="{462C596C-644D-41F8-AB54-01251B0714AF}" type="presParOf" srcId="{4E273D28-4C54-4323-ADEA-7013EBE89455}" destId="{0DDA28E1-78D8-4E1D-AA82-24E1CA733C67}" srcOrd="0" destOrd="0" presId="urn:microsoft.com/office/officeart/2005/8/layout/process1"/>
    <dgm:cxn modelId="{E9356E30-0D87-4EAE-B1B3-621564B507E5}" type="presParOf" srcId="{4E273D28-4C54-4323-ADEA-7013EBE89455}" destId="{E960E693-DD6D-4F10-97F6-CE963018687E}" srcOrd="1" destOrd="0" presId="urn:microsoft.com/office/officeart/2005/8/layout/process1"/>
    <dgm:cxn modelId="{62BB95F0-EF02-4F0C-872A-23C4C7FA0F9E}" type="presParOf" srcId="{E960E693-DD6D-4F10-97F6-CE963018687E}" destId="{D0DA7119-E202-41A4-8063-0568E6215147}" srcOrd="0" destOrd="0" presId="urn:microsoft.com/office/officeart/2005/8/layout/process1"/>
    <dgm:cxn modelId="{B5D50C49-3928-4698-AE0E-713A2604036F}" type="presParOf" srcId="{4E273D28-4C54-4323-ADEA-7013EBE89455}" destId="{3A6EBD05-0633-4043-A1BE-E9DD76D2254D}" srcOrd="2" destOrd="0" presId="urn:microsoft.com/office/officeart/2005/8/layout/process1"/>
    <dgm:cxn modelId="{63DB0314-0220-4FBF-B755-A2D53EB6D3D6}" type="presParOf" srcId="{4E273D28-4C54-4323-ADEA-7013EBE89455}" destId="{060C4215-BF03-474C-9C34-B1EF68EF62F5}" srcOrd="3" destOrd="0" presId="urn:microsoft.com/office/officeart/2005/8/layout/process1"/>
    <dgm:cxn modelId="{31B6C61A-AC63-433B-835C-A25C63D157BB}" type="presParOf" srcId="{060C4215-BF03-474C-9C34-B1EF68EF62F5}" destId="{AEE8FD07-DA43-41AF-A727-F7C2533C4545}" srcOrd="0" destOrd="0" presId="urn:microsoft.com/office/officeart/2005/8/layout/process1"/>
    <dgm:cxn modelId="{CF45441E-711E-4E36-A8EA-B056996A76C0}" type="presParOf" srcId="{4E273D28-4C54-4323-ADEA-7013EBE89455}" destId="{DE3FA655-D07B-4EFF-B108-D996883849B5}" srcOrd="4" destOrd="0" presId="urn:microsoft.com/office/officeart/2005/8/layout/process1"/>
    <dgm:cxn modelId="{7541EF3D-F49F-4DF4-AE74-449CBA839EB6}" type="presParOf" srcId="{4E273D28-4C54-4323-ADEA-7013EBE89455}" destId="{D0564C3B-ECB3-4506-8409-4BE0287AEB9B}" srcOrd="5" destOrd="0" presId="urn:microsoft.com/office/officeart/2005/8/layout/process1"/>
    <dgm:cxn modelId="{2B6C537E-B6CA-46FF-AACC-3C1EABE6967A}" type="presParOf" srcId="{D0564C3B-ECB3-4506-8409-4BE0287AEB9B}" destId="{C8544005-5200-4BA7-9E85-83852A26369B}" srcOrd="0" destOrd="0" presId="urn:microsoft.com/office/officeart/2005/8/layout/process1"/>
    <dgm:cxn modelId="{F1EAAF05-A1DD-4B73-9306-8406DE22C362}" type="presParOf" srcId="{4E273D28-4C54-4323-ADEA-7013EBE89455}" destId="{99AAEC47-17CD-4FF4-8A83-9D389C5E7E70}" srcOrd="6" destOrd="0" presId="urn:microsoft.com/office/officeart/2005/8/layout/process1"/>
    <dgm:cxn modelId="{F4C1D75E-F487-4EE7-8836-96467BA4196B}" type="presParOf" srcId="{4E273D28-4C54-4323-ADEA-7013EBE89455}" destId="{E001174E-6278-440C-97AC-2A3886182933}" srcOrd="7" destOrd="0" presId="urn:microsoft.com/office/officeart/2005/8/layout/process1"/>
    <dgm:cxn modelId="{B6452C61-F36B-4103-AB4B-ED4528E2197F}" type="presParOf" srcId="{E001174E-6278-440C-97AC-2A3886182933}" destId="{B914FA73-A06D-4F6A-A5AB-8513461088E7}" srcOrd="0" destOrd="0" presId="urn:microsoft.com/office/officeart/2005/8/layout/process1"/>
    <dgm:cxn modelId="{498CD74B-D837-4D1D-9690-48F6150C01C1}" type="presParOf" srcId="{4E273D28-4C54-4323-ADEA-7013EBE89455}" destId="{FE845F1C-08D2-49F4-8BFA-AAF0C93C9A53}" srcOrd="8" destOrd="0" presId="urn:microsoft.com/office/officeart/2005/8/layout/process1"/>
    <dgm:cxn modelId="{04F0B674-5F63-4B89-8129-E52080A195BC}" type="presParOf" srcId="{4E273D28-4C54-4323-ADEA-7013EBE89455}" destId="{94AC9DE6-633D-4FF7-AE39-9D5FB5F7D42E}" srcOrd="9" destOrd="0" presId="urn:microsoft.com/office/officeart/2005/8/layout/process1"/>
    <dgm:cxn modelId="{C04ADDD0-FA41-40C1-A3A7-14EFA0D48FBB}" type="presParOf" srcId="{94AC9DE6-633D-4FF7-AE39-9D5FB5F7D42E}" destId="{B42B3579-8B44-4713-9A5A-FEE737C8A520}" srcOrd="0" destOrd="0" presId="urn:microsoft.com/office/officeart/2005/8/layout/process1"/>
    <dgm:cxn modelId="{6786F831-7958-4A2A-AB77-3A21271F59AF}" type="presParOf" srcId="{4E273D28-4C54-4323-ADEA-7013EBE89455}" destId="{06EA7754-F037-49B0-B1D7-AEE7B142661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A28E1-78D8-4E1D-AA82-24E1CA733C67}">
      <dsp:nvSpPr>
        <dsp:cNvPr id="0" name=""/>
        <dsp:cNvSpPr/>
      </dsp:nvSpPr>
      <dsp:spPr>
        <a:xfrm>
          <a:off x="0" y="1612910"/>
          <a:ext cx="894056" cy="838178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TEXT</a:t>
          </a:r>
          <a:endParaRPr lang="zh-CN" altLang="en-US" sz="1800" kern="1200" dirty="0"/>
        </a:p>
      </dsp:txBody>
      <dsp:txXfrm>
        <a:off x="24549" y="1637459"/>
        <a:ext cx="844958" cy="789080"/>
      </dsp:txXfrm>
    </dsp:sp>
    <dsp:sp modelId="{E960E693-DD6D-4F10-97F6-CE963018687E}">
      <dsp:nvSpPr>
        <dsp:cNvPr id="0" name=""/>
        <dsp:cNvSpPr/>
      </dsp:nvSpPr>
      <dsp:spPr>
        <a:xfrm>
          <a:off x="983462" y="1921136"/>
          <a:ext cx="189540" cy="221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83462" y="1965481"/>
        <a:ext cx="132678" cy="133036"/>
      </dsp:txXfrm>
    </dsp:sp>
    <dsp:sp modelId="{3A6EBD05-0633-4043-A1BE-E9DD76D2254D}">
      <dsp:nvSpPr>
        <dsp:cNvPr id="0" name=""/>
        <dsp:cNvSpPr/>
      </dsp:nvSpPr>
      <dsp:spPr>
        <a:xfrm>
          <a:off x="1251679" y="1612910"/>
          <a:ext cx="894056" cy="83817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列式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存储</a:t>
          </a:r>
          <a:endParaRPr lang="en-US" altLang="zh-CN" sz="1800" kern="1200" dirty="0" smtClean="0"/>
        </a:p>
      </dsp:txBody>
      <dsp:txXfrm>
        <a:off x="1276228" y="1637459"/>
        <a:ext cx="844958" cy="789080"/>
      </dsp:txXfrm>
    </dsp:sp>
    <dsp:sp modelId="{060C4215-BF03-474C-9C34-B1EF68EF62F5}">
      <dsp:nvSpPr>
        <dsp:cNvPr id="0" name=""/>
        <dsp:cNvSpPr/>
      </dsp:nvSpPr>
      <dsp:spPr>
        <a:xfrm>
          <a:off x="2235142" y="1921136"/>
          <a:ext cx="189540" cy="221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235142" y="1965481"/>
        <a:ext cx="132678" cy="133036"/>
      </dsp:txXfrm>
    </dsp:sp>
    <dsp:sp modelId="{DE3FA655-D07B-4EFF-B108-D996883849B5}">
      <dsp:nvSpPr>
        <dsp:cNvPr id="0" name=""/>
        <dsp:cNvSpPr/>
      </dsp:nvSpPr>
      <dsp:spPr>
        <a:xfrm>
          <a:off x="2503359" y="1612910"/>
          <a:ext cx="894056" cy="8381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UDF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预计算</a:t>
          </a:r>
          <a:endParaRPr lang="zh-CN" altLang="en-US" sz="1800" kern="1200" dirty="0"/>
        </a:p>
      </dsp:txBody>
      <dsp:txXfrm>
        <a:off x="2527908" y="1637459"/>
        <a:ext cx="844958" cy="789080"/>
      </dsp:txXfrm>
    </dsp:sp>
    <dsp:sp modelId="{D0564C3B-ECB3-4506-8409-4BE0287AEB9B}">
      <dsp:nvSpPr>
        <dsp:cNvPr id="0" name=""/>
        <dsp:cNvSpPr/>
      </dsp:nvSpPr>
      <dsp:spPr>
        <a:xfrm>
          <a:off x="3486822" y="1921136"/>
          <a:ext cx="189540" cy="221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486822" y="1965481"/>
        <a:ext cx="132678" cy="133036"/>
      </dsp:txXfrm>
    </dsp:sp>
    <dsp:sp modelId="{99AAEC47-17CD-4FF4-8A83-9D389C5E7E70}">
      <dsp:nvSpPr>
        <dsp:cNvPr id="0" name=""/>
        <dsp:cNvSpPr/>
      </dsp:nvSpPr>
      <dsp:spPr>
        <a:xfrm>
          <a:off x="3755039" y="1612910"/>
          <a:ext cx="894056" cy="8381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Spark</a:t>
          </a:r>
          <a:endParaRPr lang="zh-CN" altLang="en-US" sz="1800" kern="1200" dirty="0"/>
        </a:p>
      </dsp:txBody>
      <dsp:txXfrm>
        <a:off x="3779588" y="1637459"/>
        <a:ext cx="844958" cy="789080"/>
      </dsp:txXfrm>
    </dsp:sp>
    <dsp:sp modelId="{E001174E-6278-440C-97AC-2A3886182933}">
      <dsp:nvSpPr>
        <dsp:cNvPr id="0" name=""/>
        <dsp:cNvSpPr/>
      </dsp:nvSpPr>
      <dsp:spPr>
        <a:xfrm>
          <a:off x="4738502" y="1921136"/>
          <a:ext cx="189540" cy="221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738502" y="1965481"/>
        <a:ext cx="132678" cy="133036"/>
      </dsp:txXfrm>
    </dsp:sp>
    <dsp:sp modelId="{FE845F1C-08D2-49F4-8BFA-AAF0C93C9A53}">
      <dsp:nvSpPr>
        <dsp:cNvPr id="0" name=""/>
        <dsp:cNvSpPr/>
      </dsp:nvSpPr>
      <dsp:spPr>
        <a:xfrm>
          <a:off x="5006719" y="1612910"/>
          <a:ext cx="894056" cy="838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JDBC</a:t>
          </a:r>
          <a:endParaRPr lang="zh-CN" altLang="en-US" sz="1800" kern="1200" dirty="0"/>
        </a:p>
      </dsp:txBody>
      <dsp:txXfrm>
        <a:off x="5031268" y="1637459"/>
        <a:ext cx="844958" cy="789080"/>
      </dsp:txXfrm>
    </dsp:sp>
    <dsp:sp modelId="{94AC9DE6-633D-4FF7-AE39-9D5FB5F7D42E}">
      <dsp:nvSpPr>
        <dsp:cNvPr id="0" name=""/>
        <dsp:cNvSpPr/>
      </dsp:nvSpPr>
      <dsp:spPr>
        <a:xfrm>
          <a:off x="5990181" y="1921136"/>
          <a:ext cx="189540" cy="221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990181" y="1965481"/>
        <a:ext cx="132678" cy="133036"/>
      </dsp:txXfrm>
    </dsp:sp>
    <dsp:sp modelId="{06EA7754-F037-49B0-B1D7-AEE7B1426615}">
      <dsp:nvSpPr>
        <dsp:cNvPr id="0" name=""/>
        <dsp:cNvSpPr/>
      </dsp:nvSpPr>
      <dsp:spPr>
        <a:xfrm>
          <a:off x="6258399" y="1612910"/>
          <a:ext cx="894056" cy="83817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BI DB</a:t>
          </a:r>
          <a:endParaRPr lang="zh-CN" altLang="en-US" sz="1800" kern="1200" dirty="0"/>
        </a:p>
      </dsp:txBody>
      <dsp:txXfrm>
        <a:off x="6282948" y="1637459"/>
        <a:ext cx="844958" cy="78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</a:t>
            </a:r>
            <a:r>
              <a:rPr lang="zh-CN" altLang="en-US" dirty="0" smtClean="0"/>
              <a:t>优化方案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3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存储格式优化</a:t>
            </a:r>
            <a:endParaRPr lang="zh-CN" altLang="en-US" dirty="0"/>
          </a:p>
        </p:txBody>
      </p:sp>
      <p:pic>
        <p:nvPicPr>
          <p:cNvPr id="1026" name="Picture 2" descr="http://img.blog.csdn.net/2015120115080117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29600" cy="408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存储格式优化</a:t>
            </a:r>
            <a:endParaRPr lang="zh-CN" altLang="en-US" dirty="0"/>
          </a:p>
        </p:txBody>
      </p:sp>
      <p:pic>
        <p:nvPicPr>
          <p:cNvPr id="4" name="Picture 2" descr="行式存储VS列式存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799"/>
            <a:ext cx="6552728" cy="44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628603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http://www.cnblogs.com/wujin/p/6208734.html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1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Re/track </a:t>
            </a:r>
            <a:r>
              <a:rPr lang="zh-CN" altLang="en-US" dirty="0" smtClean="0"/>
              <a:t>数据预先处理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3743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2" y="3236867"/>
            <a:ext cx="8835616" cy="238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3390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93623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存在问题：大量</a:t>
            </a:r>
            <a:r>
              <a:rPr lang="en-US" altLang="zh-CN" dirty="0" smtClean="0"/>
              <a:t>UDF</a:t>
            </a:r>
            <a:r>
              <a:rPr lang="zh-CN" altLang="en-US" dirty="0" smtClean="0"/>
              <a:t>函数重复调用，导致重复计算。</a:t>
            </a:r>
            <a:endParaRPr lang="en-US" altLang="zh-CN" dirty="0"/>
          </a:p>
          <a:p>
            <a:r>
              <a:rPr lang="zh-CN" altLang="en-US" dirty="0" smtClean="0"/>
              <a:t>解决思路：在业务逻辑之前，预先计算出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结果，供后续业务复用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23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计算框架优化</a:t>
            </a:r>
            <a:endParaRPr lang="zh-CN" altLang="en-US" dirty="0"/>
          </a:p>
        </p:txBody>
      </p:sp>
      <p:pic>
        <p:nvPicPr>
          <p:cNvPr id="3074" name="Picture 2" descr="https://ss0.baidu.com/6ONWsjip0QIZ8tyhnq/it/u=2257519131,3807655830&amp;fm=58&amp;s=89B4ED16D8E550821DC2C27703000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83817"/>
            <a:ext cx="11525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s2.baidu.com/6ONYsjip0QIZ8tyhnq/it/u=3403924745,3822041383&amp;fm=58&amp;s=C09405738C26EE92615D7CE200009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38854"/>
            <a:ext cx="1143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rbonDat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40968"/>
            <a:ext cx="2857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43711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首先采用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将体积比较大的文本转成列式存储</a:t>
            </a:r>
            <a:endParaRPr lang="en-US" altLang="zh-CN" dirty="0" smtClean="0"/>
          </a:p>
          <a:p>
            <a:r>
              <a:rPr lang="zh-CN" altLang="en-US" dirty="0" smtClean="0"/>
              <a:t>然后基于列式存储进行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的预处理</a:t>
            </a:r>
            <a:endParaRPr lang="en-US" altLang="zh-CN" dirty="0" smtClean="0"/>
          </a:p>
          <a:p>
            <a:r>
              <a:rPr lang="zh-CN" altLang="en-US" dirty="0" smtClean="0"/>
              <a:t>最终基于</a:t>
            </a:r>
            <a:r>
              <a:rPr lang="zh-CN" altLang="en-US" dirty="0" smtClean="0"/>
              <a:t>预处理结果，提供</a:t>
            </a:r>
            <a:r>
              <a:rPr lang="en-US" altLang="zh-CN" dirty="0" smtClean="0"/>
              <a:t>Spark JDBC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32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3568" y="2852936"/>
            <a:ext cx="482453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96136" y="2852936"/>
            <a:ext cx="2448272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39883284"/>
              </p:ext>
            </p:extLst>
          </p:nvPr>
        </p:nvGraphicFramePr>
        <p:xfrm>
          <a:off x="827584" y="1484784"/>
          <a:ext cx="71524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473761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 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公共部分，进行数据的预先处理</a:t>
            </a:r>
            <a:endParaRPr lang="en-US" altLang="zh-CN" dirty="0" smtClean="0"/>
          </a:p>
          <a:p>
            <a:r>
              <a:rPr lang="en-US" altLang="zh-CN" dirty="0" smtClean="0"/>
              <a:t>Stage 2</a:t>
            </a:r>
            <a:r>
              <a:rPr lang="zh-CN" altLang="en-US" dirty="0" smtClean="0"/>
              <a:t>： 具体业务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接口直接将结果数据导入到</a:t>
            </a:r>
            <a:r>
              <a:rPr lang="en-US" altLang="zh-CN" dirty="0" smtClean="0"/>
              <a:t>BI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121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BI优化方案</vt:lpstr>
      <vt:lpstr>存储格式优化</vt:lpstr>
      <vt:lpstr>存储格式优化</vt:lpstr>
      <vt:lpstr>Re/track 数据预先处理</vt:lpstr>
      <vt:lpstr>计算框架优化</vt:lpstr>
      <vt:lpstr>具体流程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BI优化方案</dc:title>
  <dc:creator>杨学友</dc:creator>
  <cp:lastModifiedBy>杨学友</cp:lastModifiedBy>
  <cp:revision>15</cp:revision>
  <dcterms:created xsi:type="dcterms:W3CDTF">2017-05-22T02:39:07Z</dcterms:created>
  <dcterms:modified xsi:type="dcterms:W3CDTF">2017-05-27T09:04:11Z</dcterms:modified>
</cp:coreProperties>
</file>