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6" r:id="rId2"/>
    <p:sldId id="2600" r:id="rId3"/>
    <p:sldId id="2601" r:id="rId4"/>
    <p:sldId id="2603" r:id="rId5"/>
    <p:sldId id="2604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280" autoAdjust="0"/>
  </p:normalViewPr>
  <p:slideViewPr>
    <p:cSldViewPr snapToGrid="0" snapToObjects="1" showGuides="1">
      <p:cViewPr varScale="1">
        <p:scale>
          <a:sx n="84" d="100"/>
          <a:sy n="84" d="100"/>
        </p:scale>
        <p:origin x="351" y="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катерина Бондарева" userId="1a2bc8e22ca5490a" providerId="LiveId" clId="{B4CC7F37-DD16-4B10-A0C4-C0BD3E6B0B35}"/>
    <pc:docChg chg="modSld">
      <pc:chgData name="Екатерина Бондарева" userId="1a2bc8e22ca5490a" providerId="LiveId" clId="{B4CC7F37-DD16-4B10-A0C4-C0BD3E6B0B35}" dt="2024-04-20T23:53:01.554" v="0" actId="20577"/>
      <pc:docMkLst>
        <pc:docMk/>
      </pc:docMkLst>
      <pc:sldChg chg="modSp mod">
        <pc:chgData name="Екатерина Бондарева" userId="1a2bc8e22ca5490a" providerId="LiveId" clId="{B4CC7F37-DD16-4B10-A0C4-C0BD3E6B0B35}" dt="2024-04-20T23:53:01.554" v="0" actId="20577"/>
        <pc:sldMkLst>
          <pc:docMk/>
          <pc:sldMk cId="2178967940" sldId="2604"/>
        </pc:sldMkLst>
        <pc:spChg chg="mod">
          <ac:chgData name="Екатерина Бондарева" userId="1a2bc8e22ca5490a" providerId="LiveId" clId="{B4CC7F37-DD16-4B10-A0C4-C0BD3E6B0B35}" dt="2024-04-20T23:53:01.554" v="0" actId="20577"/>
          <ac:spMkLst>
            <pc:docMk/>
            <pc:sldMk cId="2178967940" sldId="2604"/>
            <ac:spMk id="3" creationId="{CDFF354D-825E-C9DF-B882-65AD8B7FFF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66B5B1-8550-45FB-967E-F4B291CCC461}" type="datetime1">
              <a:rPr lang="ru-RU" smtClean="0"/>
              <a:t>21.04.2024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444D95-FCD4-4091-973E-913976785C28}" type="datetime1">
              <a:rPr lang="ru-RU" smtClean="0"/>
              <a:t>21.04.2024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26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H="1" flipV="1">
            <a:off x="2558731" y="4366584"/>
            <a:ext cx="0" cy="316592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зделитель слайда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13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2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2092379" y="3640133"/>
            <a:ext cx="0" cy="2449124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Прямоугольник 2" title="Декоративный элемент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7" name="Текст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38" name="Текст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2</a:t>
            </a:r>
          </a:p>
        </p:txBody>
      </p:sp>
      <p:sp>
        <p:nvSpPr>
          <p:cNvPr id="39" name="Текст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3</a:t>
            </a:r>
          </a:p>
        </p:txBody>
      </p:sp>
      <p:sp>
        <p:nvSpPr>
          <p:cNvPr id="40" name="Текст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4</a:t>
            </a:r>
          </a:p>
        </p:txBody>
      </p:sp>
      <p:sp>
        <p:nvSpPr>
          <p:cNvPr id="41" name="Текст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5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353" y="4628132"/>
            <a:ext cx="4385841" cy="1325562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9353" y="4165142"/>
            <a:ext cx="4385841" cy="382749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9" name="Рисунок 5" title="Декоративный элемент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ru-RU" noProof="0" dirty="0"/>
              <a:t>Заголовок слайда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87825" y="3212363"/>
            <a:ext cx="4312353" cy="2962659"/>
          </a:xfrm>
        </p:spPr>
        <p:txBody>
          <a:bodyPr lIns="0" tIns="72000" rtlCol="0">
            <a:normAutofit/>
          </a:bodyPr>
          <a:lstStyle>
            <a:lvl1pPr rtl="0"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ru-RU" noProof="0" dirty="0"/>
              <a:t>Заголовок слайда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 rtlCol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 rtlCol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Прямоугольник 10" title="Декоративный элемент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921" y="2811606"/>
            <a:ext cx="3686159" cy="3044825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WWW.ИМЯСАЙТА.COM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 title="Декоративный элемент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 title="Декоративный элемент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rtlCol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12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12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2016" y="1598619"/>
            <a:ext cx="4869806" cy="1896435"/>
          </a:xfrm>
        </p:spPr>
        <p:txBody>
          <a:bodyPr lIns="0" rtlCol="0">
            <a:noAutofit/>
          </a:bodyPr>
          <a:lstStyle>
            <a:lvl1pPr marL="0" indent="0" rtl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018" y="4093464"/>
            <a:ext cx="4869806" cy="1896435"/>
          </a:xfrm>
        </p:spPr>
        <p:txBody>
          <a:bodyPr lIns="0" rtlCol="0">
            <a:noAutofit/>
          </a:bodyPr>
          <a:lstStyle>
            <a:lvl1pPr marL="0" indent="0" rtl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10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Текст 6" title="Декоративный элемент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</a:t>
            </a:r>
            <a:br>
              <a:rPr lang="ru-RU" noProof="0" dirty="0"/>
            </a:br>
            <a:r>
              <a:rPr lang="ru-RU" noProof="0" dirty="0"/>
              <a:t>добавить заголовок</a:t>
            </a:r>
          </a:p>
        </p:txBody>
      </p:sp>
      <p:sp>
        <p:nvSpPr>
          <p:cNvPr id="9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 title="Декоративный элемент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400" b="0" i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</a:t>
            </a:r>
            <a:br>
              <a:rPr lang="ru-RU" noProof="0" dirty="0"/>
            </a:br>
            <a:r>
              <a:rPr lang="ru-RU" noProof="0" dirty="0"/>
              <a:t>добавить заголовок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 title="Декоративный элемент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rtlCol="0"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11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Пользовательский маке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Прямоугольник 4" title="Декоративный элемент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Прямоугольник 4" title="Декоративный элемент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WWW.ИМЯСАЙТА.COM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Декоративный элемент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ru-RU" noProof="0" dirty="0"/>
            </a:p>
          </p:txBody>
        </p:sp>
        <p:sp>
          <p:nvSpPr>
            <p:cNvPr id="6" name="ИЗОБРАЖЕНИЕ" title="Декоративный элемент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Декоративный элемент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ru-RU" noProof="0" dirty="0"/>
            </a:p>
          </p:txBody>
        </p:sp>
        <p:sp>
          <p:nvSpPr>
            <p:cNvPr id="6" name="ИЗОБРАЖЕНИЕ" title="Декоративный элемент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Декоративный элемент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ru-RU" noProof="0" dirty="0"/>
            </a:p>
          </p:txBody>
        </p:sp>
        <p:sp>
          <p:nvSpPr>
            <p:cNvPr id="6" name="ИЗОБРАЖЕНИЕ" title="Декоративный элемент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 title="Декоративный элемент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 title="Декоративный элемент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 title="Декоративный элемент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title="Декоративный элемент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ru-RU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Рисунок 5" title="Декоративный элемент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5" title="Декоративный элемент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Рисунок 5" title="Декоративный элемент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3" name="Рисунок 5" title="Декоративный элемент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5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26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0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8" name="Рисунок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9" name="Рисунок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0" name="Рисунок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title="Декоративный элемент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ru-RU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6" name="Рисунок 5" title="Декоративный элемент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Рисунок 5" title="Декоративный элемент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5" title="Декоративный элемент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5" title="Декоративный элемент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7" name="Прямоугольник 6" title="Декоративный элемент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Рисунок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5" name="Рисунок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6" name="Рисунок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title="Декоративный элемент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ru-RU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Рисунок 5" title="Декоративный элемент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Рисунок 5" title="Декоративный элемент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5" title="Декоративный элемент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5" title="Декоративный элемент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 title="Декоративный элемент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Рисунок 4" title="Декоративный элемент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21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 title="Декоративный элемент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 title="Декоративный элемент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 title="Декоративный элемент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0" name="Рисунок 4" title="Декоративный элемент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Рисунок 4" title="Декоративный элемент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3" name="Рисунок 4" title="Декоративный элемент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6" name="Прямоугольник 25" title="Декоративный элемент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31" name="Рисунок 4" title="Декоративный элемент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sp>
        <p:nvSpPr>
          <p:cNvPr id="7" name="Фигура 62" title="Декоративный элемент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sp>
        <p:nvSpPr>
          <p:cNvPr id="4" name="Рисунок 3" title="Декоративный элемент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 с изображением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7" name="Прямоугольник 6" title="Декоративный элемент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4" name="Таблица 3" title="Декоративный элемент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6" title="Декоративный элемент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6" title="Декоративный элемент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Рисунок 6" title="Декоративный элемент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0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 title="Декоративный элемент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6" title="Декоративный элемент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0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4" title="Декоративный элемент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Рисунок 4" title="Декоративный элемент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 title="Декоративный элемент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 title="Декоративный элемент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 title="Декоративный элемент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 с изображение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7" name="Прямоугольник 6" title="Декоративный элемент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12" title="Декоративный элемент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азделитель слайда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12" title="Декоративный элемент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5D366-BDCD-4761-A29B-21881A69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02" b="17202"/>
          <a:stretch/>
        </p:blipFill>
        <p:spPr>
          <a:xfrm>
            <a:off x="0" y="0"/>
            <a:ext cx="12203299" cy="4622800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37721"/>
            <a:ext cx="9575801" cy="891250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rtl="0"/>
            <a:r>
              <a:rPr lang="ru-RU" dirty="0"/>
              <a:t>бот </a:t>
            </a:r>
            <a:r>
              <a:rPr lang="en-US" dirty="0"/>
              <a:t>PODRUGA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33854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ru-RU" dirty="0"/>
              <a:t>авторы: Ксюша и Катя</a:t>
            </a: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208C6AD-24B2-3CB2-DE7E-608B6FB6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332" y="222695"/>
            <a:ext cx="4027336" cy="734659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08FA6-97A0-941C-DCFB-B0E77CFC3B24}"/>
              </a:ext>
            </a:extLst>
          </p:cNvPr>
          <p:cNvSpPr txBox="1"/>
          <p:nvPr/>
        </p:nvSpPr>
        <p:spPr>
          <a:xfrm>
            <a:off x="323730" y="1488028"/>
            <a:ext cx="94506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бота, который будет осуществлять гадание на картах таро, показ новинок из ближайшего Золотого Яблока, показ напитков из ближайшего</a:t>
            </a:r>
            <a:r>
              <a:rPr lang="en-US" sz="2400" dirty="0">
                <a:solidFill>
                  <a:schemeClr val="bg1"/>
                </a:solidFill>
              </a:rPr>
              <a:t> Stars Coffee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0BF3D-DBDE-9D64-7BBE-EBFC318AC017}"/>
              </a:ext>
            </a:extLst>
          </p:cNvPr>
          <p:cNvSpPr txBox="1"/>
          <p:nvPr/>
        </p:nvSpPr>
        <p:spPr>
          <a:xfrm>
            <a:off x="3047527" y="3044279"/>
            <a:ext cx="6096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sz="4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j-ea"/>
                <a:cs typeface="Gill Sans" panose="020B0502020104020203" pitchFamily="34" charset="-79"/>
              </a:rPr>
              <a:t>Задачи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10136-481E-CE8E-77B4-29B2FD2C9875}"/>
              </a:ext>
            </a:extLst>
          </p:cNvPr>
          <p:cNvSpPr txBox="1"/>
          <p:nvPr/>
        </p:nvSpPr>
        <p:spPr>
          <a:xfrm>
            <a:off x="323730" y="4066524"/>
            <a:ext cx="94580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базы данных для гаданий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базы данных для информации о магазинах Золотое яблоко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Создание базы данных для информации о кофейнях </a:t>
            </a:r>
            <a:r>
              <a:rPr lang="en-US" sz="2400" dirty="0">
                <a:solidFill>
                  <a:schemeClr val="bg1"/>
                </a:solidFill>
              </a:rPr>
              <a:t>Stars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Работа с </a:t>
            </a:r>
            <a:r>
              <a:rPr lang="en-US" sz="2400" dirty="0">
                <a:solidFill>
                  <a:schemeClr val="bg1"/>
                </a:solidFill>
              </a:rPr>
              <a:t>API </a:t>
            </a:r>
            <a:r>
              <a:rPr lang="ru-RU" sz="2400" dirty="0">
                <a:solidFill>
                  <a:schemeClr val="bg1"/>
                </a:solidFill>
              </a:rPr>
              <a:t>Яндекс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Написание команд и функций для корректной работы бота</a:t>
            </a:r>
          </a:p>
        </p:txBody>
      </p:sp>
    </p:spTree>
    <p:extLst>
      <p:ext uri="{BB962C8B-B14F-4D97-AF65-F5344CB8AC3E}">
        <p14:creationId xmlns:p14="http://schemas.microsoft.com/office/powerpoint/2010/main" val="14768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A57E8-60F1-93C6-94A4-562164B4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созданных структур</a:t>
            </a:r>
            <a:endParaRPr lang="ru-RU" sz="22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6C6CB2-2165-F998-2EAA-238BC31732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41" t="41" r="-1" b="-41"/>
          <a:stretch/>
        </p:blipFill>
        <p:spPr>
          <a:xfrm>
            <a:off x="128222" y="2867907"/>
            <a:ext cx="4188565" cy="2060501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F569C7-DC31-50CB-1952-77938EF988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8" r="28"/>
          <a:stretch/>
        </p:blipFill>
        <p:spPr>
          <a:xfrm>
            <a:off x="4509890" y="2869306"/>
            <a:ext cx="5375718" cy="2059102"/>
          </a:xfr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3950FAC-00B2-84F1-364A-7B1E9CC4D85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-444"/>
          <a:stretch/>
        </p:blipFill>
        <p:spPr>
          <a:xfrm>
            <a:off x="128222" y="5185566"/>
            <a:ext cx="5151309" cy="1253370"/>
          </a:xfr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ACA7CEE-A201-FFD8-BE8C-32186D532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711" y="2869306"/>
            <a:ext cx="1956467" cy="205910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4512C0C-538B-F6FE-5B5B-739D9E7E4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893" y="5185566"/>
            <a:ext cx="4675230" cy="12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234DD-60DE-CB7E-9163-4DFC564E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бота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8DA1F9-B1F3-233C-8C8B-57F56F40808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59" r="451"/>
          <a:stretch/>
        </p:blipFill>
        <p:spPr>
          <a:xfrm>
            <a:off x="68153" y="3814032"/>
            <a:ext cx="3952935" cy="1838900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DD65A3A-42A1-CA4A-D4DC-3DB09AEF30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307" r="419"/>
          <a:stretch/>
        </p:blipFill>
        <p:spPr>
          <a:xfrm>
            <a:off x="4249459" y="3814033"/>
            <a:ext cx="3905657" cy="1838900"/>
          </a:xfr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AA4514-35EE-6EF8-B1BF-21A2FF5FD7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38" r="-393"/>
          <a:stretch/>
        </p:blipFill>
        <p:spPr>
          <a:xfrm>
            <a:off x="8381476" y="3814032"/>
            <a:ext cx="3501831" cy="1838900"/>
          </a:xfrm>
        </p:spPr>
      </p:pic>
    </p:spTree>
    <p:extLst>
      <p:ext uri="{BB962C8B-B14F-4D97-AF65-F5344CB8AC3E}">
        <p14:creationId xmlns:p14="http://schemas.microsoft.com/office/powerpoint/2010/main" val="18833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млекопитающее, кот, Мелкие и средние кошки, в помещении">
            <a:extLst>
              <a:ext uri="{FF2B5EF4-FFF2-40B4-BE49-F238E27FC236}">
                <a16:creationId xmlns:a16="http://schemas.microsoft.com/office/drawing/2014/main" id="{F8C5CAEA-70FA-2FED-F8A6-3660DCD5B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524" b="17524"/>
          <a:stretch>
            <a:fillRect/>
          </a:stretch>
        </p:blipFill>
        <p:spPr>
          <a:xfrm>
            <a:off x="898466" y="2621012"/>
            <a:ext cx="3516644" cy="304145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FF354D-825E-C9DF-B882-65AD8B7F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526" y="311143"/>
            <a:ext cx="9346948" cy="176878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</a:t>
            </a:r>
            <a:br>
              <a:rPr lang="ru-RU" dirty="0"/>
            </a:b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4CD62-E433-7AA8-1419-A74F21FD1A57}"/>
              </a:ext>
            </a:extLst>
          </p:cNvPr>
          <p:cNvSpPr txBox="1"/>
          <p:nvPr/>
        </p:nvSpPr>
        <p:spPr>
          <a:xfrm>
            <a:off x="522514" y="5834215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Мы, когда закончили работать над проектом</a:t>
            </a:r>
          </a:p>
        </p:txBody>
      </p:sp>
      <p:pic>
        <p:nvPicPr>
          <p:cNvPr id="9" name="Рисунок 8" descr="Изображение выглядит как млекопитающее, Мелкие и средние кошки, кот, домашняя кошка">
            <a:extLst>
              <a:ext uri="{FF2B5EF4-FFF2-40B4-BE49-F238E27FC236}">
                <a16:creationId xmlns:a16="http://schemas.microsoft.com/office/drawing/2014/main" id="{48551A77-6586-668E-6549-F090A0B1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53" y="2621012"/>
            <a:ext cx="3041452" cy="3041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B54454-206A-F9F7-F076-4F46182B21E0}"/>
              </a:ext>
            </a:extLst>
          </p:cNvPr>
          <p:cNvSpPr txBox="1"/>
          <p:nvPr/>
        </p:nvSpPr>
        <p:spPr>
          <a:xfrm>
            <a:off x="6464085" y="5834215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Мы, если получим хорошие баллы за проект</a:t>
            </a:r>
          </a:p>
        </p:txBody>
      </p:sp>
    </p:spTree>
    <p:extLst>
      <p:ext uri="{BB962C8B-B14F-4D97-AF65-F5344CB8AC3E}">
        <p14:creationId xmlns:p14="http://schemas.microsoft.com/office/powerpoint/2010/main" val="21789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327_TF44868783.potx" id="{D220FF32-8609-483C-A5BA-C411C8F95145}" vid="{81955614-B51E-4FF9-BA08-1EC8C61B2C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Классическая яркая утонченная презентация</Template>
  <TotalTime>144</TotalTime>
  <Words>94</Words>
  <Application>Microsoft Office PowerPoint</Application>
  <PresentationFormat>Широкоэкранный</PresentationFormat>
  <Paragraphs>16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Тема Office</vt:lpstr>
      <vt:lpstr>бот PODRUGA</vt:lpstr>
      <vt:lpstr>Цель</vt:lpstr>
      <vt:lpstr>Примеры созданных структур</vt:lpstr>
      <vt:lpstr>Работа бота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PODRUGA</dc:title>
  <dc:creator>Екатерина Бондарева</dc:creator>
  <cp:lastModifiedBy>Екатерина Бондарева</cp:lastModifiedBy>
  <cp:revision>1</cp:revision>
  <dcterms:created xsi:type="dcterms:W3CDTF">2024-04-20T21:27:13Z</dcterms:created>
  <dcterms:modified xsi:type="dcterms:W3CDTF">2024-04-20T23:53:12Z</dcterms:modified>
</cp:coreProperties>
</file>