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F42A-E2B4-3DA4-6D4B-FB9578EA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5C036-2E05-A929-D542-9FF024BE4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3E4C6-1C75-A51E-3C08-944AEDD8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9E88B-2F70-B3BE-26CC-1F5C3560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BB475-3C4A-5089-72E4-4FE37A4C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1ADF7-B8A3-4D4B-2618-B854D092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3A872-A85D-8F5C-ABC5-B25968A3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CDB20-96D0-BF15-CB50-D2E3B3B8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05FC5-4872-61E7-AA08-48218A9A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07EAF-D1B1-DBB7-307A-5DC2F934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B588A-5B5C-21F2-9332-6FF0DA05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FC943-26B3-419F-C50C-A38D7B23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AAC46-A9F4-A7FE-C2C0-BF2A70D6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90AA3-9A5D-3514-1E1B-9219A108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A7181-D1EF-A046-A718-FCF55BE9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751B-E893-F4D8-0F15-3B8E6AB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4BEC-CE2F-4BB6-A30C-078A9B99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2BF78-6330-CE83-31B7-FCF7A921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60BA0-95BE-259C-F298-56ACBC6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8A338-1F3A-76EE-DC15-1BBB7326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02E1-8CF1-4B2C-3C2C-CA589AA7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AAACE-8AE8-DEC0-2E16-0597191B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47F34-8F7A-B7CF-0DCC-B588153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D3477-F8AF-E3DD-BC4F-C638903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7D79E-2488-33AF-A76F-0869E52C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4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66B3B-040B-E02E-079F-8A46A9D1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7FFA0-403B-4285-60C0-01CCD246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B30C8-996A-05A2-A7F0-608D92B8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EE15B-22F7-1301-1695-90F8F670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A7FB4-2F1C-65F2-8442-3467D843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5E3E1-AE8A-24A5-680B-68B09D71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3604-EE73-DC59-8259-657268DE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A3322-3319-78B1-2EC2-BF2F7564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3314A-252B-C490-235E-2CF9A3619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51276-A80E-1EC9-10E0-71A805A50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639282-5158-1419-776C-845B47CD0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C0B73E-3AA4-BAB4-935F-16D4F535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2190D-7059-39CA-ECB1-AF762311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7D68D-9D58-ED42-B9EC-14E0B6AE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5A28D-9B5F-B344-8D13-14D22671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50B1F-7B85-7662-90AF-D43429C6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83A47-4885-70A6-6AB8-C5B61CDA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9C1CE-826D-079F-EF30-DA1DF01C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1C6C53-B39B-4BD8-D17D-1EECBB33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E36B0-E89F-6199-5442-6CE89A0D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CE46E-CDA3-EA1B-C66E-0F00311D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B0EA1-DB32-B6B7-766D-F49BFF12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D188-F77F-E918-FEDC-3EACAD2E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F48D6-9133-2C55-3C1C-76D0DC62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EF34D-2310-CFC2-C9B7-2468ABE5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E9FBF-9FAA-0191-CB81-EDD42FC6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A622F-6023-6144-FE69-9109ECE0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7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DB13-4C52-4C4A-97DB-2763BDCE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A0F78-85CD-35B3-2FAC-BEC0675D1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B9C57-ED08-4BA1-D3AC-BDE4C0D7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ED6BF-6078-5716-548A-96867C9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3E830-A98B-69CB-2A16-42B82E40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62D44-8280-3828-2F35-CECFC1A7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8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37FD0-AE9D-A0CB-49E5-35281394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7F728-006C-CD76-385F-A4AD4E44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C0B6E-C1E0-1CE6-7995-C8A81B74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D2C1-22A5-4FB8-8590-21FCECABDAF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64914-141E-5A51-9510-BBC30DC38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F3DB5-4833-0584-B609-12989B937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C6E6-9ED6-4E99-B173-BDE47F96A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람 아이콘 일러스트 ai 다운로드 download person icon - Urbanbrush">
            <a:extLst>
              <a:ext uri="{FF2B5EF4-FFF2-40B4-BE49-F238E27FC236}">
                <a16:creationId xmlns:a16="http://schemas.microsoft.com/office/drawing/2014/main" id="{25007124-EEEF-6966-3D00-1A3031322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0" t="23366" r="35598" b="22376"/>
          <a:stretch/>
        </p:blipFill>
        <p:spPr bwMode="auto">
          <a:xfrm>
            <a:off x="760493" y="3166448"/>
            <a:ext cx="718990" cy="14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상점 127862 - 무료 다운로드 - silhouetteAC">
            <a:extLst>
              <a:ext uri="{FF2B5EF4-FFF2-40B4-BE49-F238E27FC236}">
                <a16:creationId xmlns:a16="http://schemas.microsoft.com/office/drawing/2014/main" id="{4889D1A6-49A0-38D3-0556-6C98CD12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235" y1="27647" x2="43235" y2="27647"/>
                        <a14:foregroundMark x1="51765" y1="26765" x2="51765" y2="26765"/>
                        <a14:foregroundMark x1="60882" y1="25588" x2="60882" y2="25588"/>
                        <a14:foregroundMark x1="39706" y1="29118" x2="39706" y2="29118"/>
                        <a14:backgroundMark x1="62647" y1="25882" x2="62647" y2="25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88" y="2857323"/>
            <a:ext cx="1849120" cy="18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도매상 무료 다운로드를 위한 벡터, 사진 및 일러스트레이션 - illustAC">
            <a:extLst>
              <a:ext uri="{FF2B5EF4-FFF2-40B4-BE49-F238E27FC236}">
                <a16:creationId xmlns:a16="http://schemas.microsoft.com/office/drawing/2014/main" id="{A2942A01-406B-83BE-D604-C150CBA0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10" y="3208612"/>
            <a:ext cx="1793557" cy="136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공장 - 무료 건물개 아이콘">
            <a:extLst>
              <a:ext uri="{FF2B5EF4-FFF2-40B4-BE49-F238E27FC236}">
                <a16:creationId xmlns:a16="http://schemas.microsoft.com/office/drawing/2014/main" id="{09224975-3342-539F-C175-93100802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279" y="3038933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대형 마트 아이콘 일러스트 ai 다운로드 free mart icon - Urbanbrush">
            <a:extLst>
              <a:ext uri="{FF2B5EF4-FFF2-40B4-BE49-F238E27FC236}">
                <a16:creationId xmlns:a16="http://schemas.microsoft.com/office/drawing/2014/main" id="{B0B59F8A-8427-7F85-DAB8-FBA5056F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 t="32475" r="8169" b="29637"/>
          <a:stretch/>
        </p:blipFill>
        <p:spPr bwMode="auto">
          <a:xfrm>
            <a:off x="6326370" y="1439500"/>
            <a:ext cx="2255838" cy="10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2024-05-31T03:43:17Z</dcterms:created>
  <dcterms:modified xsi:type="dcterms:W3CDTF">2024-05-31T03:43:37Z</dcterms:modified>
</cp:coreProperties>
</file>