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>
        <p:scale>
          <a:sx n="50" d="100"/>
          <a:sy n="50" d="100"/>
        </p:scale>
        <p:origin x="1374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E07CEF-95A6-48F6-A43F-A87FB8D0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2666"/>
            <a:ext cx="21599524" cy="29624892"/>
          </a:xfrm>
          <a:prstGeom prst="rect">
            <a:avLst/>
          </a:prstGeo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B19D917D-3A2E-4AFE-9A3E-9D2494AEE510}"/>
              </a:ext>
            </a:extLst>
          </p:cNvPr>
          <p:cNvSpPr txBox="1">
            <a:spLocks/>
          </p:cNvSpPr>
          <p:nvPr/>
        </p:nvSpPr>
        <p:spPr>
          <a:xfrm>
            <a:off x="5890079" y="5707243"/>
            <a:ext cx="856615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작품개요는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줄로 작성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28point</a:t>
            </a:r>
          </a:p>
          <a:p>
            <a:pPr algn="l"/>
            <a:r>
              <a:rPr lang="ko-KR" altLang="en-US" sz="2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회색부분에 작성해서 제출해주세요</a:t>
            </a:r>
            <a:r>
              <a:rPr lang="en-US" altLang="ko-KR" sz="2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2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236CD4-0A5E-460B-B7ED-A7BC1331AC04}"/>
              </a:ext>
            </a:extLst>
          </p:cNvPr>
          <p:cNvSpPr txBox="1">
            <a:spLocks/>
          </p:cNvSpPr>
          <p:nvPr/>
        </p:nvSpPr>
        <p:spPr>
          <a:xfrm>
            <a:off x="2134303" y="8780857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28point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그림해상도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150~300dpi(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해상도가 높을수록 인쇄상태가 좋음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--&gt;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사진구성에 따라 폰트크기 조정가능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회색부분에 작성해서 제출해주세요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2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0630E20-4E48-4142-B85B-3DD0D39BCA67}"/>
              </a:ext>
            </a:extLst>
          </p:cNvPr>
          <p:cNvSpPr txBox="1">
            <a:spLocks/>
          </p:cNvSpPr>
          <p:nvPr/>
        </p:nvSpPr>
        <p:spPr>
          <a:xfrm>
            <a:off x="2134302" y="16999207"/>
            <a:ext cx="17231379" cy="5341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28point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그림해상도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150~300dpi(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해상도가 높을수록 인쇄상태가 좋음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--&gt;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사진구성에 따라 폰트크기 조정가능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회색부분에 작성해서 제출해주세요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2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7F46307-6E4B-4DC4-82B8-4070A0BA2C6A}"/>
              </a:ext>
            </a:extLst>
          </p:cNvPr>
          <p:cNvSpPr txBox="1">
            <a:spLocks/>
          </p:cNvSpPr>
          <p:nvPr/>
        </p:nvSpPr>
        <p:spPr>
          <a:xfrm>
            <a:off x="2134302" y="24576371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28point</a:t>
            </a:r>
          </a:p>
          <a:p>
            <a:pPr algn="l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회색부분에 작성해서 제출해주세요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2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8C91AB8-AF79-44A1-BC66-628E5A476FE0}"/>
              </a:ext>
            </a:extLst>
          </p:cNvPr>
          <p:cNvSpPr txBox="1">
            <a:spLocks/>
          </p:cNvSpPr>
          <p:nvPr/>
        </p:nvSpPr>
        <p:spPr>
          <a:xfrm>
            <a:off x="15364756" y="6292861"/>
            <a:ext cx="4000926" cy="1595876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전체 이름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팀장명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맨앞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E4AE2D1-C5A4-4B15-8307-B1F28C014CE6}"/>
              </a:ext>
            </a:extLst>
          </p:cNvPr>
          <p:cNvSpPr txBox="1">
            <a:spLocks/>
          </p:cNvSpPr>
          <p:nvPr/>
        </p:nvSpPr>
        <p:spPr>
          <a:xfrm>
            <a:off x="15754133" y="5100199"/>
            <a:ext cx="3222171" cy="587841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지도교수 이름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4801AAA8-920F-40BE-B51D-C6ACD3693732}"/>
              </a:ext>
            </a:extLst>
          </p:cNvPr>
          <p:cNvSpPr txBox="1">
            <a:spLocks/>
          </p:cNvSpPr>
          <p:nvPr/>
        </p:nvSpPr>
        <p:spPr>
          <a:xfrm>
            <a:off x="5890079" y="3400116"/>
            <a:ext cx="8566151" cy="868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b="1" dirty="0"/>
              <a:t>졸업작품명</a:t>
            </a:r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4F53FF5-1889-47AF-848A-BB6ABEB93F17}"/>
              </a:ext>
            </a:extLst>
          </p:cNvPr>
          <p:cNvSpPr txBox="1">
            <a:spLocks/>
          </p:cNvSpPr>
          <p:nvPr/>
        </p:nvSpPr>
        <p:spPr>
          <a:xfrm>
            <a:off x="15364757" y="3911276"/>
            <a:ext cx="4000925" cy="587841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/>
              <a:t>팀명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50887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E07CEF-95A6-48F6-A43F-A87FB8D0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2666"/>
            <a:ext cx="21599524" cy="29624892"/>
          </a:xfrm>
          <a:prstGeom prst="rect">
            <a:avLst/>
          </a:prstGeo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B19D917D-3A2E-4AFE-9A3E-9D2494AEE510}"/>
              </a:ext>
            </a:extLst>
          </p:cNvPr>
          <p:cNvSpPr txBox="1">
            <a:spLocks/>
          </p:cNvSpPr>
          <p:nvPr/>
        </p:nvSpPr>
        <p:spPr>
          <a:xfrm>
            <a:off x="5364539" y="5640046"/>
            <a:ext cx="8859462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중고차 구매를 생각하는 사람들에게 검색 및 가격 비교 등의 기능을 제공하여 구매에 도움을 주는 앱이다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236CD4-0A5E-460B-B7ED-A7BC1331AC04}"/>
              </a:ext>
            </a:extLst>
          </p:cNvPr>
          <p:cNvSpPr txBox="1">
            <a:spLocks/>
          </p:cNvSpPr>
          <p:nvPr/>
        </p:nvSpPr>
        <p:spPr>
          <a:xfrm>
            <a:off x="2177970" y="8616150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기능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중고차 사이트의 매물을 통합 검색할 수 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514350" indent="-514350" algn="l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모델 차량 간의 비교를 제공한다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매물의 검색기록 및 찜기능을 제공한다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선호하는 차량을 설정해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 차량이 등록될 시 알림을 받을 수 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구현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 중고차 사이트를 크롤링하여 중고차 매물을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Apache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및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안드로이드에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Firebase Cloud Messaging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안드로이드에서 알림 제공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0630E20-4E48-4142-B85B-3DD0D39BCA67}"/>
              </a:ext>
            </a:extLst>
          </p:cNvPr>
          <p:cNvSpPr txBox="1">
            <a:spLocks/>
          </p:cNvSpPr>
          <p:nvPr/>
        </p:nvSpPr>
        <p:spPr>
          <a:xfrm>
            <a:off x="2134305" y="16822057"/>
            <a:ext cx="17231379" cy="5341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7F46307-6E4B-4DC4-82B8-4070A0BA2C6A}"/>
              </a:ext>
            </a:extLst>
          </p:cNvPr>
          <p:cNvSpPr txBox="1">
            <a:spLocks/>
          </p:cNvSpPr>
          <p:nvPr/>
        </p:nvSpPr>
        <p:spPr>
          <a:xfrm>
            <a:off x="2115254" y="24541162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중고차 사이트의 매물을 한 곳에 모아 볼 수 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주행거리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 간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적용해서 매물의 적정 가격을 판단할 수 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선호하는 차량을 설정해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등록 시 알림을 받을 수 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8C91AB8-AF79-44A1-BC66-628E5A476FE0}"/>
              </a:ext>
            </a:extLst>
          </p:cNvPr>
          <p:cNvSpPr txBox="1">
            <a:spLocks/>
          </p:cNvSpPr>
          <p:nvPr/>
        </p:nvSpPr>
        <p:spPr>
          <a:xfrm>
            <a:off x="15012054" y="6793879"/>
            <a:ext cx="4975373" cy="754352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김기태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배건엽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김찬규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E4AE2D1-C5A4-4B15-8307-B1F28C014CE6}"/>
              </a:ext>
            </a:extLst>
          </p:cNvPr>
          <p:cNvSpPr txBox="1">
            <a:spLocks/>
          </p:cNvSpPr>
          <p:nvPr/>
        </p:nvSpPr>
        <p:spPr>
          <a:xfrm>
            <a:off x="16143512" y="5126244"/>
            <a:ext cx="3222171" cy="587841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4801AAA8-920F-40BE-B51D-C6ACD3693732}"/>
              </a:ext>
            </a:extLst>
          </p:cNvPr>
          <p:cNvSpPr txBox="1">
            <a:spLocks/>
          </p:cNvSpPr>
          <p:nvPr/>
        </p:nvSpPr>
        <p:spPr>
          <a:xfrm>
            <a:off x="7715333" y="3594497"/>
            <a:ext cx="6797080" cy="754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중고차 검색 및 가격 비교 앱</a:t>
            </a:r>
            <a:endParaRPr lang="en-US" altLang="ko-KR" sz="3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4F53FF5-1889-47AF-848A-BB6ABEB93F17}"/>
              </a:ext>
            </a:extLst>
          </p:cNvPr>
          <p:cNvSpPr txBox="1">
            <a:spLocks/>
          </p:cNvSpPr>
          <p:nvPr/>
        </p:nvSpPr>
        <p:spPr>
          <a:xfrm>
            <a:off x="16226517" y="3863503"/>
            <a:ext cx="2663118" cy="605125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dirty="0"/>
              <a:t>태엽규</a:t>
            </a:r>
            <a:endParaRPr lang="en-US" altLang="ko-KR" sz="3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4CCF19-755F-DE10-BD2B-BC56C79F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85" y="16840132"/>
            <a:ext cx="2343184" cy="4686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A91C97-5DE7-53F5-A5A8-A9D19CD6C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813" y="16777870"/>
            <a:ext cx="2437800" cy="47499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296604-5247-FAC3-9EEC-E35ACFD9D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911" y="16777870"/>
            <a:ext cx="2430349" cy="47341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032C754-A267-04F0-3E00-E5A585D6F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0079" y="16719922"/>
            <a:ext cx="2336438" cy="480657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49C8351-97B5-B64E-60FD-2D8E74CDC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0313" y="16720416"/>
            <a:ext cx="2379780" cy="47728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538144-AB2A-A864-9771-EBFFC0FE7A89}"/>
              </a:ext>
            </a:extLst>
          </p:cNvPr>
          <p:cNvSpPr txBox="1"/>
          <p:nvPr/>
        </p:nvSpPr>
        <p:spPr>
          <a:xfrm>
            <a:off x="2536616" y="21621045"/>
            <a:ext cx="16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메인화면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0E5745-39BD-870F-8ADC-D8016D7E8F33}"/>
              </a:ext>
            </a:extLst>
          </p:cNvPr>
          <p:cNvSpPr txBox="1"/>
          <p:nvPr/>
        </p:nvSpPr>
        <p:spPr>
          <a:xfrm>
            <a:off x="5310002" y="21621045"/>
            <a:ext cx="16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검색화면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6C917-C8AE-8203-D42D-C54207709CAF}"/>
              </a:ext>
            </a:extLst>
          </p:cNvPr>
          <p:cNvSpPr txBox="1"/>
          <p:nvPr/>
        </p:nvSpPr>
        <p:spPr>
          <a:xfrm>
            <a:off x="8114749" y="21640095"/>
            <a:ext cx="16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검색결과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FEC8-66B7-2C44-E230-0126604C51E9}"/>
              </a:ext>
            </a:extLst>
          </p:cNvPr>
          <p:cNvSpPr txBox="1"/>
          <p:nvPr/>
        </p:nvSpPr>
        <p:spPr>
          <a:xfrm>
            <a:off x="11159860" y="21621045"/>
            <a:ext cx="16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세부정보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71DA9-A759-3FA8-D044-FA08D52E71F7}"/>
              </a:ext>
            </a:extLst>
          </p:cNvPr>
          <p:cNvSpPr txBox="1"/>
          <p:nvPr/>
        </p:nvSpPr>
        <p:spPr>
          <a:xfrm>
            <a:off x="14512413" y="21612921"/>
            <a:ext cx="16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비교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7418E-FDD0-F257-08F5-37C2D4BF48EE}"/>
              </a:ext>
            </a:extLst>
          </p:cNvPr>
          <p:cNvSpPr txBox="1"/>
          <p:nvPr/>
        </p:nvSpPr>
        <p:spPr>
          <a:xfrm>
            <a:off x="17179860" y="21621045"/>
            <a:ext cx="18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나눔바른고딕" panose="020B0603020101020101"/>
              </a:rPr>
              <a:t>알림 기능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115690-3E71-D8DB-EFB7-3DABFB82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780" y="13225057"/>
            <a:ext cx="2143741" cy="11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C2F626-1398-1B70-188E-19792DFAF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021" y="8628075"/>
            <a:ext cx="2322857" cy="231381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3ADD8F5-8CCB-D068-740F-7C276BB25A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562" y="8508863"/>
            <a:ext cx="3945588" cy="246599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28D3E6-ACCE-DB35-1836-604B1775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330" y="11361939"/>
            <a:ext cx="2699204" cy="13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C8A9CE-12EC-D6AA-CFB7-98F5EEDC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169" y="11002030"/>
            <a:ext cx="2091405" cy="17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5A694CEF-6E16-31E9-70FB-0F9E03E3C4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323" y="12663161"/>
            <a:ext cx="1293218" cy="1775141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638D77BA-17DE-2DFB-61D7-036B68F903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7697" y="16719922"/>
            <a:ext cx="2430349" cy="48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239</Words>
  <Application>Microsoft Office PowerPoint</Application>
  <PresentationFormat>사용자 지정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KimKitae</cp:lastModifiedBy>
  <cp:revision>27</cp:revision>
  <dcterms:created xsi:type="dcterms:W3CDTF">2020-05-13T04:27:46Z</dcterms:created>
  <dcterms:modified xsi:type="dcterms:W3CDTF">2022-05-06T07:20:13Z</dcterms:modified>
</cp:coreProperties>
</file>