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21601113" cy="1443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362678"/>
            <a:ext cx="18360946" cy="5026119"/>
          </a:xfrm>
        </p:spPr>
        <p:txBody>
          <a:bodyPr anchor="b"/>
          <a:lstStyle>
            <a:lvl1pPr algn="ctr">
              <a:defRPr sz="126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7582624"/>
            <a:ext cx="16200835" cy="3485532"/>
          </a:xfrm>
        </p:spPr>
        <p:txBody>
          <a:bodyPr/>
          <a:lstStyle>
            <a:lvl1pPr marL="0" indent="0" algn="ctr">
              <a:buNone/>
              <a:defRPr sz="5052"/>
            </a:lvl1pPr>
            <a:lvl2pPr marL="962452" indent="0" algn="ctr">
              <a:buNone/>
              <a:defRPr sz="4210"/>
            </a:lvl2pPr>
            <a:lvl3pPr marL="1924903" indent="0" algn="ctr">
              <a:buNone/>
              <a:defRPr sz="3789"/>
            </a:lvl3pPr>
            <a:lvl4pPr marL="2887355" indent="0" algn="ctr">
              <a:buNone/>
              <a:defRPr sz="3368"/>
            </a:lvl4pPr>
            <a:lvl5pPr marL="3849807" indent="0" algn="ctr">
              <a:buNone/>
              <a:defRPr sz="3368"/>
            </a:lvl5pPr>
            <a:lvl6pPr marL="4812259" indent="0" algn="ctr">
              <a:buNone/>
              <a:defRPr sz="3368"/>
            </a:lvl6pPr>
            <a:lvl7pPr marL="5774710" indent="0" algn="ctr">
              <a:buNone/>
              <a:defRPr sz="3368"/>
            </a:lvl7pPr>
            <a:lvl8pPr marL="6737162" indent="0" algn="ctr">
              <a:buNone/>
              <a:defRPr sz="3368"/>
            </a:lvl8pPr>
            <a:lvl9pPr marL="7699614" indent="0" algn="ctr">
              <a:buNone/>
              <a:defRPr sz="336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768622"/>
            <a:ext cx="4657740" cy="122344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768622"/>
            <a:ext cx="13703206" cy="122344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3599160"/>
            <a:ext cx="18630960" cy="6005276"/>
          </a:xfrm>
        </p:spPr>
        <p:txBody>
          <a:bodyPr anchor="b"/>
          <a:lstStyle>
            <a:lvl1pPr>
              <a:defRPr sz="126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9661247"/>
            <a:ext cx="18630960" cy="3158033"/>
          </a:xfrm>
        </p:spPr>
        <p:txBody>
          <a:bodyPr/>
          <a:lstStyle>
            <a:lvl1pPr marL="0" indent="0">
              <a:buNone/>
              <a:defRPr sz="5052">
                <a:solidFill>
                  <a:schemeClr val="tx1"/>
                </a:solidFill>
              </a:defRPr>
            </a:lvl1pPr>
            <a:lvl2pPr marL="962452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1924903" indent="0">
              <a:buNone/>
              <a:defRPr sz="3789">
                <a:solidFill>
                  <a:schemeClr val="tx1">
                    <a:tint val="75000"/>
                  </a:schemeClr>
                </a:solidFill>
              </a:defRPr>
            </a:lvl3pPr>
            <a:lvl4pPr marL="2887355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4pPr>
            <a:lvl5pPr marL="3849807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5pPr>
            <a:lvl6pPr marL="4812259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6pPr>
            <a:lvl7pPr marL="5774710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7pPr>
            <a:lvl8pPr marL="6737162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8pPr>
            <a:lvl9pPr marL="7699614" indent="0">
              <a:buNone/>
              <a:defRPr sz="3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3843110"/>
            <a:ext cx="9180473" cy="9159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3843110"/>
            <a:ext cx="9180473" cy="9159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768625"/>
            <a:ext cx="18630960" cy="27904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3539004"/>
            <a:ext cx="9138282" cy="1734411"/>
          </a:xfrm>
        </p:spPr>
        <p:txBody>
          <a:bodyPr anchor="b"/>
          <a:lstStyle>
            <a:lvl1pPr marL="0" indent="0">
              <a:buNone/>
              <a:defRPr sz="5052" b="1"/>
            </a:lvl1pPr>
            <a:lvl2pPr marL="962452" indent="0">
              <a:buNone/>
              <a:defRPr sz="4210" b="1"/>
            </a:lvl2pPr>
            <a:lvl3pPr marL="1924903" indent="0">
              <a:buNone/>
              <a:defRPr sz="3789" b="1"/>
            </a:lvl3pPr>
            <a:lvl4pPr marL="2887355" indent="0">
              <a:buNone/>
              <a:defRPr sz="3368" b="1"/>
            </a:lvl4pPr>
            <a:lvl5pPr marL="3849807" indent="0">
              <a:buNone/>
              <a:defRPr sz="3368" b="1"/>
            </a:lvl5pPr>
            <a:lvl6pPr marL="4812259" indent="0">
              <a:buNone/>
              <a:defRPr sz="3368" b="1"/>
            </a:lvl6pPr>
            <a:lvl7pPr marL="5774710" indent="0">
              <a:buNone/>
              <a:defRPr sz="3368" b="1"/>
            </a:lvl7pPr>
            <a:lvl8pPr marL="6737162" indent="0">
              <a:buNone/>
              <a:defRPr sz="3368" b="1"/>
            </a:lvl8pPr>
            <a:lvl9pPr marL="7699614" indent="0">
              <a:buNone/>
              <a:defRPr sz="336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5273415"/>
            <a:ext cx="9138282" cy="7756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3539004"/>
            <a:ext cx="9183287" cy="1734411"/>
          </a:xfrm>
        </p:spPr>
        <p:txBody>
          <a:bodyPr anchor="b"/>
          <a:lstStyle>
            <a:lvl1pPr marL="0" indent="0">
              <a:buNone/>
              <a:defRPr sz="5052" b="1"/>
            </a:lvl1pPr>
            <a:lvl2pPr marL="962452" indent="0">
              <a:buNone/>
              <a:defRPr sz="4210" b="1"/>
            </a:lvl2pPr>
            <a:lvl3pPr marL="1924903" indent="0">
              <a:buNone/>
              <a:defRPr sz="3789" b="1"/>
            </a:lvl3pPr>
            <a:lvl4pPr marL="2887355" indent="0">
              <a:buNone/>
              <a:defRPr sz="3368" b="1"/>
            </a:lvl4pPr>
            <a:lvl5pPr marL="3849807" indent="0">
              <a:buNone/>
              <a:defRPr sz="3368" b="1"/>
            </a:lvl5pPr>
            <a:lvl6pPr marL="4812259" indent="0">
              <a:buNone/>
              <a:defRPr sz="3368" b="1"/>
            </a:lvl6pPr>
            <a:lvl7pPr marL="5774710" indent="0">
              <a:buNone/>
              <a:defRPr sz="3368" b="1"/>
            </a:lvl7pPr>
            <a:lvl8pPr marL="6737162" indent="0">
              <a:buNone/>
              <a:defRPr sz="3368" b="1"/>
            </a:lvl8pPr>
            <a:lvl9pPr marL="7699614" indent="0">
              <a:buNone/>
              <a:defRPr sz="336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5273415"/>
            <a:ext cx="9183287" cy="7756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2448"/>
            <a:ext cx="6966921" cy="3368569"/>
          </a:xfrm>
        </p:spPr>
        <p:txBody>
          <a:bodyPr anchor="b"/>
          <a:lstStyle>
            <a:lvl1pPr>
              <a:defRPr sz="67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2078624"/>
            <a:ext cx="10935563" cy="10259432"/>
          </a:xfrm>
        </p:spPr>
        <p:txBody>
          <a:bodyPr/>
          <a:lstStyle>
            <a:lvl1pPr>
              <a:defRPr sz="6736"/>
            </a:lvl1pPr>
            <a:lvl2pPr>
              <a:defRPr sz="5894"/>
            </a:lvl2pPr>
            <a:lvl3pPr>
              <a:defRPr sz="5052"/>
            </a:lvl3pPr>
            <a:lvl4pPr>
              <a:defRPr sz="4210"/>
            </a:lvl4pPr>
            <a:lvl5pPr>
              <a:defRPr sz="4210"/>
            </a:lvl5pPr>
            <a:lvl6pPr>
              <a:defRPr sz="4210"/>
            </a:lvl6pPr>
            <a:lvl7pPr>
              <a:defRPr sz="4210"/>
            </a:lvl7pPr>
            <a:lvl8pPr>
              <a:defRPr sz="4210"/>
            </a:lvl8pPr>
            <a:lvl9pPr>
              <a:defRPr sz="4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31017"/>
            <a:ext cx="6966921" cy="8023746"/>
          </a:xfrm>
        </p:spPr>
        <p:txBody>
          <a:bodyPr/>
          <a:lstStyle>
            <a:lvl1pPr marL="0" indent="0">
              <a:buNone/>
              <a:defRPr sz="3368"/>
            </a:lvl1pPr>
            <a:lvl2pPr marL="962452" indent="0">
              <a:buNone/>
              <a:defRPr sz="2947"/>
            </a:lvl2pPr>
            <a:lvl3pPr marL="1924903" indent="0">
              <a:buNone/>
              <a:defRPr sz="2526"/>
            </a:lvl3pPr>
            <a:lvl4pPr marL="2887355" indent="0">
              <a:buNone/>
              <a:defRPr sz="2105"/>
            </a:lvl4pPr>
            <a:lvl5pPr marL="3849807" indent="0">
              <a:buNone/>
              <a:defRPr sz="2105"/>
            </a:lvl5pPr>
            <a:lvl6pPr marL="4812259" indent="0">
              <a:buNone/>
              <a:defRPr sz="2105"/>
            </a:lvl6pPr>
            <a:lvl7pPr marL="5774710" indent="0">
              <a:buNone/>
              <a:defRPr sz="2105"/>
            </a:lvl7pPr>
            <a:lvl8pPr marL="6737162" indent="0">
              <a:buNone/>
              <a:defRPr sz="2105"/>
            </a:lvl8pPr>
            <a:lvl9pPr marL="7699614" indent="0">
              <a:buNone/>
              <a:defRPr sz="21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2448"/>
            <a:ext cx="6966921" cy="3368569"/>
          </a:xfrm>
        </p:spPr>
        <p:txBody>
          <a:bodyPr anchor="b"/>
          <a:lstStyle>
            <a:lvl1pPr>
              <a:defRPr sz="67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2078624"/>
            <a:ext cx="10935563" cy="10259432"/>
          </a:xfrm>
        </p:spPr>
        <p:txBody>
          <a:bodyPr anchor="t"/>
          <a:lstStyle>
            <a:lvl1pPr marL="0" indent="0">
              <a:buNone/>
              <a:defRPr sz="6736"/>
            </a:lvl1pPr>
            <a:lvl2pPr marL="962452" indent="0">
              <a:buNone/>
              <a:defRPr sz="5894"/>
            </a:lvl2pPr>
            <a:lvl3pPr marL="1924903" indent="0">
              <a:buNone/>
              <a:defRPr sz="5052"/>
            </a:lvl3pPr>
            <a:lvl4pPr marL="2887355" indent="0">
              <a:buNone/>
              <a:defRPr sz="4210"/>
            </a:lvl4pPr>
            <a:lvl5pPr marL="3849807" indent="0">
              <a:buNone/>
              <a:defRPr sz="4210"/>
            </a:lvl5pPr>
            <a:lvl6pPr marL="4812259" indent="0">
              <a:buNone/>
              <a:defRPr sz="4210"/>
            </a:lvl6pPr>
            <a:lvl7pPr marL="5774710" indent="0">
              <a:buNone/>
              <a:defRPr sz="4210"/>
            </a:lvl7pPr>
            <a:lvl8pPr marL="6737162" indent="0">
              <a:buNone/>
              <a:defRPr sz="4210"/>
            </a:lvl8pPr>
            <a:lvl9pPr marL="7699614" indent="0">
              <a:buNone/>
              <a:defRPr sz="421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31017"/>
            <a:ext cx="6966921" cy="8023746"/>
          </a:xfrm>
        </p:spPr>
        <p:txBody>
          <a:bodyPr/>
          <a:lstStyle>
            <a:lvl1pPr marL="0" indent="0">
              <a:buNone/>
              <a:defRPr sz="3368"/>
            </a:lvl1pPr>
            <a:lvl2pPr marL="962452" indent="0">
              <a:buNone/>
              <a:defRPr sz="2947"/>
            </a:lvl2pPr>
            <a:lvl3pPr marL="1924903" indent="0">
              <a:buNone/>
              <a:defRPr sz="2526"/>
            </a:lvl3pPr>
            <a:lvl4pPr marL="2887355" indent="0">
              <a:buNone/>
              <a:defRPr sz="2105"/>
            </a:lvl4pPr>
            <a:lvl5pPr marL="3849807" indent="0">
              <a:buNone/>
              <a:defRPr sz="2105"/>
            </a:lvl5pPr>
            <a:lvl6pPr marL="4812259" indent="0">
              <a:buNone/>
              <a:defRPr sz="2105"/>
            </a:lvl6pPr>
            <a:lvl7pPr marL="5774710" indent="0">
              <a:buNone/>
              <a:defRPr sz="2105"/>
            </a:lvl7pPr>
            <a:lvl8pPr marL="6737162" indent="0">
              <a:buNone/>
              <a:defRPr sz="2105"/>
            </a:lvl8pPr>
            <a:lvl9pPr marL="7699614" indent="0">
              <a:buNone/>
              <a:defRPr sz="21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768625"/>
            <a:ext cx="18630960" cy="279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3843110"/>
            <a:ext cx="18630960" cy="9159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3380708"/>
            <a:ext cx="4860250" cy="7686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85FA-9EC5-4235-8ECA-E198AF66DEA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3380708"/>
            <a:ext cx="7290376" cy="7686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3380708"/>
            <a:ext cx="4860250" cy="7686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F4BE-2814-46CC-9F74-62BA5D1E4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0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4903" rtl="0" eaLnBrk="1" latinLnBrk="1" hangingPunct="1">
        <a:lnSpc>
          <a:spcPct val="90000"/>
        </a:lnSpc>
        <a:spcBef>
          <a:spcPct val="0"/>
        </a:spcBef>
        <a:buNone/>
        <a:defRPr sz="92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226" indent="-481226" algn="l" defTabSz="1924903" rtl="0" eaLnBrk="1" latinLnBrk="1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sz="5894" kern="1200">
          <a:solidFill>
            <a:schemeClr val="tx1"/>
          </a:solidFill>
          <a:latin typeface="+mn-lt"/>
          <a:ea typeface="+mn-ea"/>
          <a:cs typeface="+mn-cs"/>
        </a:defRPr>
      </a:lvl1pPr>
      <a:lvl2pPr marL="1443678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5052" kern="1200">
          <a:solidFill>
            <a:schemeClr val="tx1"/>
          </a:solidFill>
          <a:latin typeface="+mn-lt"/>
          <a:ea typeface="+mn-ea"/>
          <a:cs typeface="+mn-cs"/>
        </a:defRPr>
      </a:lvl2pPr>
      <a:lvl3pPr marL="2406129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368581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4pPr>
      <a:lvl5pPr marL="4331033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5pPr>
      <a:lvl6pPr marL="5293484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6pPr>
      <a:lvl7pPr marL="6255936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7pPr>
      <a:lvl8pPr marL="7218388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8pPr>
      <a:lvl9pPr marL="8180840" indent="-481226" algn="l" defTabSz="1924903" rtl="0" eaLnBrk="1" latinLnBrk="1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1pPr>
      <a:lvl2pPr marL="962452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2pPr>
      <a:lvl3pPr marL="1924903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3pPr>
      <a:lvl4pPr marL="2887355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4pPr>
      <a:lvl5pPr marL="3849807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5pPr>
      <a:lvl6pPr marL="4812259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6pPr>
      <a:lvl7pPr marL="5774710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7pPr>
      <a:lvl8pPr marL="6737162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8pPr>
      <a:lvl9pPr marL="7699614" algn="l" defTabSz="1924903" rtl="0" eaLnBrk="1" latinLnBrk="1" hangingPunct="1">
        <a:defRPr sz="37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E95707-1636-5038-2C84-E9EB0EF4FD68}"/>
              </a:ext>
            </a:extLst>
          </p:cNvPr>
          <p:cNvSpPr/>
          <p:nvPr/>
        </p:nvSpPr>
        <p:spPr>
          <a:xfrm>
            <a:off x="8897722" y="349148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2C3E24-62E1-8DF3-95C9-DF90129B349B}"/>
              </a:ext>
            </a:extLst>
          </p:cNvPr>
          <p:cNvSpPr/>
          <p:nvPr/>
        </p:nvSpPr>
        <p:spPr>
          <a:xfrm>
            <a:off x="9288478" y="0"/>
            <a:ext cx="3024156" cy="684036"/>
          </a:xfrm>
          <a:prstGeom prst="roundRect">
            <a:avLst/>
          </a:prstGeom>
          <a:solidFill>
            <a:srgbClr val="FF99CC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login.html</a:t>
            </a:r>
            <a:endParaRPr lang="ko-KR" altLang="en-US" sz="2126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313822-4E8F-9EF9-9C96-F6C2C1090836}"/>
              </a:ext>
            </a:extLst>
          </p:cNvPr>
          <p:cNvSpPr/>
          <p:nvPr/>
        </p:nvSpPr>
        <p:spPr>
          <a:xfrm>
            <a:off x="10723265" y="7269908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정보 화면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14C999-4BE7-66DC-5759-E945D003ACC9}"/>
              </a:ext>
            </a:extLst>
          </p:cNvPr>
          <p:cNvSpPr/>
          <p:nvPr/>
        </p:nvSpPr>
        <p:spPr>
          <a:xfrm>
            <a:off x="11114019" y="6920760"/>
            <a:ext cx="3024156" cy="684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character.php</a:t>
            </a:r>
            <a:endParaRPr lang="ko-KR" altLang="en-US" sz="2126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A8EEE2-ED96-16B1-6DC0-5562756401CD}"/>
              </a:ext>
            </a:extLst>
          </p:cNvPr>
          <p:cNvSpPr/>
          <p:nvPr/>
        </p:nvSpPr>
        <p:spPr>
          <a:xfrm>
            <a:off x="1333377" y="2201559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가입화면 및 정보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1003A88-2750-8166-28FD-49C0E5CB157C}"/>
              </a:ext>
            </a:extLst>
          </p:cNvPr>
          <p:cNvSpPr/>
          <p:nvPr/>
        </p:nvSpPr>
        <p:spPr>
          <a:xfrm>
            <a:off x="1724132" y="1852410"/>
            <a:ext cx="3024156" cy="684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register.php</a:t>
            </a:r>
            <a:endParaRPr lang="ko-KR" altLang="en-US" sz="2126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925DAE-41E1-E101-313C-FCD20E7117DB}"/>
              </a:ext>
            </a:extLst>
          </p:cNvPr>
          <p:cNvSpPr/>
          <p:nvPr/>
        </p:nvSpPr>
        <p:spPr>
          <a:xfrm>
            <a:off x="8383388" y="2128342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계정정보화면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5EA2FF1-F18E-436E-996B-B53AE6ABBA71}"/>
              </a:ext>
            </a:extLst>
          </p:cNvPr>
          <p:cNvSpPr/>
          <p:nvPr/>
        </p:nvSpPr>
        <p:spPr>
          <a:xfrm>
            <a:off x="8774142" y="1779193"/>
            <a:ext cx="3024156" cy="684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account_set.php</a:t>
            </a:r>
            <a:endParaRPr lang="ko-KR" altLang="en-US" sz="2126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2D5590-1C8C-DC6C-2BE8-5311E003D043}"/>
              </a:ext>
            </a:extLst>
          </p:cNvPr>
          <p:cNvSpPr/>
          <p:nvPr/>
        </p:nvSpPr>
        <p:spPr>
          <a:xfrm>
            <a:off x="6672294" y="4330659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계정 수정 정보 입력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F526666-A630-2809-3798-E9FC250DC812}"/>
              </a:ext>
            </a:extLst>
          </p:cNvPr>
          <p:cNvSpPr/>
          <p:nvPr/>
        </p:nvSpPr>
        <p:spPr>
          <a:xfrm>
            <a:off x="7063048" y="3988642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account_modify.php</a:t>
            </a:r>
            <a:endParaRPr lang="ko-KR" altLang="en-US" sz="2126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B74B93-E70C-7CD2-454A-B82901D76E11}"/>
              </a:ext>
            </a:extLst>
          </p:cNvPr>
          <p:cNvSpPr/>
          <p:nvPr/>
        </p:nvSpPr>
        <p:spPr>
          <a:xfrm>
            <a:off x="10644221" y="4339497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계정삭제 확인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2EA5BC5-CD1D-81ED-CDC2-CF8BA3B60F81}"/>
              </a:ext>
            </a:extLst>
          </p:cNvPr>
          <p:cNvSpPr/>
          <p:nvPr/>
        </p:nvSpPr>
        <p:spPr>
          <a:xfrm>
            <a:off x="11034976" y="3997480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account_del_ok.php</a:t>
            </a:r>
            <a:endParaRPr lang="ko-KR" altLang="en-US" sz="2126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E580DC-9EA0-E886-47C0-E295F53C9E5F}"/>
              </a:ext>
            </a:extLst>
          </p:cNvPr>
          <p:cNvSpPr/>
          <p:nvPr/>
        </p:nvSpPr>
        <p:spPr>
          <a:xfrm>
            <a:off x="880662" y="4908614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가입결과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0B6E14-8010-35C4-24B4-C295F95EDEB6}"/>
              </a:ext>
            </a:extLst>
          </p:cNvPr>
          <p:cNvSpPr/>
          <p:nvPr/>
        </p:nvSpPr>
        <p:spPr>
          <a:xfrm>
            <a:off x="1271418" y="4566597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register_ok.php</a:t>
            </a:r>
            <a:endParaRPr lang="ko-KR" altLang="en-US" sz="2126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9AF031-E1FF-BC6B-BEA7-FBF4B3907D45}"/>
              </a:ext>
            </a:extLst>
          </p:cNvPr>
          <p:cNvSpPr/>
          <p:nvPr/>
        </p:nvSpPr>
        <p:spPr>
          <a:xfrm>
            <a:off x="265330" y="10177237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추가 화면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67CFDFA-C73D-D197-6B06-3CF088A00637}"/>
              </a:ext>
            </a:extLst>
          </p:cNvPr>
          <p:cNvSpPr/>
          <p:nvPr/>
        </p:nvSpPr>
        <p:spPr>
          <a:xfrm>
            <a:off x="656086" y="9835220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character_add.php</a:t>
            </a:r>
            <a:endParaRPr lang="ko-KR" altLang="en-US" sz="2126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6CC1E-F66F-792A-FB1A-D84D9ACF973B}"/>
              </a:ext>
            </a:extLst>
          </p:cNvPr>
          <p:cNvSpPr/>
          <p:nvPr/>
        </p:nvSpPr>
        <p:spPr>
          <a:xfrm>
            <a:off x="13190950" y="10177237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수정 선택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F3CAB7-5361-87D4-3805-0A793913AE3E}"/>
              </a:ext>
            </a:extLst>
          </p:cNvPr>
          <p:cNvSpPr/>
          <p:nvPr/>
        </p:nvSpPr>
        <p:spPr>
          <a:xfrm>
            <a:off x="13581705" y="9835220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character_modify.php</a:t>
            </a:r>
            <a:endParaRPr lang="ko-KR" altLang="en-US" sz="2126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E48537-F9CD-FA90-5632-7FDCC9517BFC}"/>
              </a:ext>
            </a:extLst>
          </p:cNvPr>
          <p:cNvSpPr/>
          <p:nvPr/>
        </p:nvSpPr>
        <p:spPr>
          <a:xfrm>
            <a:off x="8980206" y="10168399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삭제 화면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A531F12-300B-2EEB-2BFA-4719A2231B7E}"/>
              </a:ext>
            </a:extLst>
          </p:cNvPr>
          <p:cNvSpPr/>
          <p:nvPr/>
        </p:nvSpPr>
        <p:spPr>
          <a:xfrm>
            <a:off x="9370962" y="9826382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character_del.php</a:t>
            </a:r>
            <a:endParaRPr lang="ko-KR" altLang="en-US" sz="2126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F3E8F8-B31A-7D63-DE2D-EE437918E2C4}"/>
              </a:ext>
            </a:extLst>
          </p:cNvPr>
          <p:cNvSpPr/>
          <p:nvPr/>
        </p:nvSpPr>
        <p:spPr>
          <a:xfrm>
            <a:off x="4769460" y="10177237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캐릭터의 이름을 입력 받아 인벤토리를 확인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FD793B-342D-6297-D524-64B4964E3857}"/>
              </a:ext>
            </a:extLst>
          </p:cNvPr>
          <p:cNvSpPr/>
          <p:nvPr/>
        </p:nvSpPr>
        <p:spPr>
          <a:xfrm>
            <a:off x="5160215" y="9835220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character_inventory_ceck.php</a:t>
            </a:r>
            <a:endParaRPr lang="ko-KR" altLang="en-US" sz="2126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730771-CEF8-F0D4-A472-7FEC6C21FF10}"/>
              </a:ext>
            </a:extLst>
          </p:cNvPr>
          <p:cNvSpPr/>
          <p:nvPr/>
        </p:nvSpPr>
        <p:spPr>
          <a:xfrm>
            <a:off x="5482810" y="7032383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계정수정 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4DA435F-E457-D3BD-7AB7-3369B798F17C}"/>
              </a:ext>
            </a:extLst>
          </p:cNvPr>
          <p:cNvSpPr/>
          <p:nvPr/>
        </p:nvSpPr>
        <p:spPr>
          <a:xfrm>
            <a:off x="5873564" y="6683235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account_modify_ok.php</a:t>
            </a:r>
            <a:endParaRPr lang="ko-KR" altLang="en-US" sz="2126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C7B8B9-CC30-5732-4C34-BCA53088B0FE}"/>
              </a:ext>
            </a:extLst>
          </p:cNvPr>
          <p:cNvSpPr/>
          <p:nvPr/>
        </p:nvSpPr>
        <p:spPr>
          <a:xfrm>
            <a:off x="14955131" y="2128027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로그인 정보 확인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A824457-C2DD-F999-BEE5-3AA443CE9BFA}"/>
              </a:ext>
            </a:extLst>
          </p:cNvPr>
          <p:cNvSpPr/>
          <p:nvPr/>
        </p:nvSpPr>
        <p:spPr>
          <a:xfrm>
            <a:off x="15345886" y="1786010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login_ok.php</a:t>
            </a:r>
            <a:endParaRPr lang="ko-KR" altLang="en-US" sz="2126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5C43B0-BEA4-FBA3-0D89-79E8CC4A10EA}"/>
              </a:ext>
            </a:extLst>
          </p:cNvPr>
          <p:cNvSpPr/>
          <p:nvPr/>
        </p:nvSpPr>
        <p:spPr>
          <a:xfrm>
            <a:off x="265330" y="11973158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추가 확인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5BD00FB-E0ED-225B-350B-EB5041E65ABA}"/>
              </a:ext>
            </a:extLst>
          </p:cNvPr>
          <p:cNvSpPr/>
          <p:nvPr/>
        </p:nvSpPr>
        <p:spPr>
          <a:xfrm>
            <a:off x="656085" y="11631141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character_add_ok.php</a:t>
            </a:r>
            <a:endParaRPr lang="ko-KR" altLang="en-US" sz="2126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7E8B64-2FB4-135E-EBA2-C72D6F1352DD}"/>
              </a:ext>
            </a:extLst>
          </p:cNvPr>
          <p:cNvSpPr/>
          <p:nvPr/>
        </p:nvSpPr>
        <p:spPr>
          <a:xfrm>
            <a:off x="8980206" y="11891660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삭제 확인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584BF1-1706-7986-B290-44CB8C39FB4C}"/>
              </a:ext>
            </a:extLst>
          </p:cNvPr>
          <p:cNvSpPr/>
          <p:nvPr/>
        </p:nvSpPr>
        <p:spPr>
          <a:xfrm>
            <a:off x="9370961" y="11549643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character_del_ok.php</a:t>
            </a:r>
            <a:endParaRPr lang="ko-KR" altLang="en-US" sz="2126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42216D-32FA-392A-7E4E-5982DF6DB193}"/>
              </a:ext>
            </a:extLst>
          </p:cNvPr>
          <p:cNvSpPr/>
          <p:nvPr/>
        </p:nvSpPr>
        <p:spPr>
          <a:xfrm>
            <a:off x="17387373" y="10168399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정보 수정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6492EF8-4D43-F51F-F114-2A5FCDCA839D}"/>
              </a:ext>
            </a:extLst>
          </p:cNvPr>
          <p:cNvSpPr/>
          <p:nvPr/>
        </p:nvSpPr>
        <p:spPr>
          <a:xfrm>
            <a:off x="17778128" y="9826382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character_modify2.php</a:t>
            </a:r>
            <a:endParaRPr lang="ko-KR" altLang="en-US" sz="2126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6751CB-1C83-7FCB-38CB-3CB54DC7FE47}"/>
              </a:ext>
            </a:extLst>
          </p:cNvPr>
          <p:cNvSpPr/>
          <p:nvPr/>
        </p:nvSpPr>
        <p:spPr>
          <a:xfrm>
            <a:off x="17387373" y="12077292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정보 수정 확인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64433D-EFFB-5C1E-A4EB-DB2CECDEFBE6}"/>
              </a:ext>
            </a:extLst>
          </p:cNvPr>
          <p:cNvSpPr/>
          <p:nvPr/>
        </p:nvSpPr>
        <p:spPr>
          <a:xfrm>
            <a:off x="17778128" y="11735275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character_modify2_ok.php</a:t>
            </a:r>
            <a:endParaRPr lang="ko-KR" altLang="en-US" sz="2126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0CBA39-06B7-F6FB-527E-F93DD33EAC98}"/>
              </a:ext>
            </a:extLst>
          </p:cNvPr>
          <p:cNvCxnSpPr>
            <a:stCxn id="4" idx="1"/>
            <a:endCxn id="26" idx="0"/>
          </p:cNvCxnSpPr>
          <p:nvPr/>
        </p:nvCxnSpPr>
        <p:spPr>
          <a:xfrm rot="10800000" flipV="1">
            <a:off x="3236210" y="1113338"/>
            <a:ext cx="5661512" cy="7390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2">
            <a:extLst>
              <a:ext uri="{FF2B5EF4-FFF2-40B4-BE49-F238E27FC236}">
                <a16:creationId xmlns:a16="http://schemas.microsoft.com/office/drawing/2014/main" id="{884820FA-C8E9-5171-CA81-11F177F725C0}"/>
              </a:ext>
            </a:extLst>
          </p:cNvPr>
          <p:cNvCxnSpPr>
            <a:cxnSpLocks/>
            <a:stCxn id="4" idx="3"/>
            <a:endCxn id="70" idx="0"/>
          </p:cNvCxnSpPr>
          <p:nvPr/>
        </p:nvCxnSpPr>
        <p:spPr>
          <a:xfrm>
            <a:off x="12703390" y="1113339"/>
            <a:ext cx="4154574" cy="672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2">
            <a:extLst>
              <a:ext uri="{FF2B5EF4-FFF2-40B4-BE49-F238E27FC236}">
                <a16:creationId xmlns:a16="http://schemas.microsoft.com/office/drawing/2014/main" id="{DE68F9F6-D2FB-46D7-6DCE-E8C088E3B5F4}"/>
              </a:ext>
            </a:extLst>
          </p:cNvPr>
          <p:cNvCxnSpPr>
            <a:cxnSpLocks/>
            <a:stCxn id="4" idx="1"/>
            <a:endCxn id="40" idx="1"/>
          </p:cNvCxnSpPr>
          <p:nvPr/>
        </p:nvCxnSpPr>
        <p:spPr>
          <a:xfrm rot="10800000" flipV="1">
            <a:off x="8774142" y="1113339"/>
            <a:ext cx="123580" cy="1007872"/>
          </a:xfrm>
          <a:prstGeom prst="curvedConnector3">
            <a:avLst>
              <a:gd name="adj1" fmla="val 2849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2">
            <a:extLst>
              <a:ext uri="{FF2B5EF4-FFF2-40B4-BE49-F238E27FC236}">
                <a16:creationId xmlns:a16="http://schemas.microsoft.com/office/drawing/2014/main" id="{8CFC6C18-E914-5230-247E-34E37EE5579D}"/>
              </a:ext>
            </a:extLst>
          </p:cNvPr>
          <p:cNvCxnSpPr>
            <a:cxnSpLocks/>
            <a:stCxn id="69" idx="2"/>
            <a:endCxn id="12" idx="0"/>
          </p:cNvCxnSpPr>
          <p:nvPr/>
        </p:nvCxnSpPr>
        <p:spPr>
          <a:xfrm rot="5400000">
            <a:off x="13109856" y="3172650"/>
            <a:ext cx="3264351" cy="4231868"/>
          </a:xfrm>
          <a:prstGeom prst="curvedConnector3">
            <a:avLst>
              <a:gd name="adj1" fmla="val 745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2">
            <a:extLst>
              <a:ext uri="{FF2B5EF4-FFF2-40B4-BE49-F238E27FC236}">
                <a16:creationId xmlns:a16="http://schemas.microsoft.com/office/drawing/2014/main" id="{8619030A-57AC-4426-FDD9-A03DD8EBF717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rot="5400000">
            <a:off x="2591526" y="3921912"/>
            <a:ext cx="836656" cy="452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2">
            <a:extLst>
              <a:ext uri="{FF2B5EF4-FFF2-40B4-BE49-F238E27FC236}">
                <a16:creationId xmlns:a16="http://schemas.microsoft.com/office/drawing/2014/main" id="{4257A6BD-DDE7-902A-20BE-1A3DB2DF30E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9264715" y="2967135"/>
            <a:ext cx="331918" cy="171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2">
            <a:extLst>
              <a:ext uri="{FF2B5EF4-FFF2-40B4-BE49-F238E27FC236}">
                <a16:creationId xmlns:a16="http://schemas.microsoft.com/office/drawing/2014/main" id="{09B5CB3C-A792-B8C7-D181-9AADA9C391A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2189056" y="2892533"/>
            <a:ext cx="437043" cy="11232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2">
            <a:extLst>
              <a:ext uri="{FF2B5EF4-FFF2-40B4-BE49-F238E27FC236}">
                <a16:creationId xmlns:a16="http://schemas.microsoft.com/office/drawing/2014/main" id="{6A4F94E3-B187-43EE-85FE-7AB559ACA6AB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flipH="1">
            <a:off x="7385642" y="5859041"/>
            <a:ext cx="1189486" cy="82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2">
            <a:extLst>
              <a:ext uri="{FF2B5EF4-FFF2-40B4-BE49-F238E27FC236}">
                <a16:creationId xmlns:a16="http://schemas.microsoft.com/office/drawing/2014/main" id="{26ED823D-E911-99B7-60CB-E9EF08F0F58F}"/>
              </a:ext>
            </a:extLst>
          </p:cNvPr>
          <p:cNvCxnSpPr>
            <a:cxnSpLocks/>
            <a:stCxn id="11" idx="2"/>
            <a:endCxn id="48" idx="0"/>
          </p:cNvCxnSpPr>
          <p:nvPr/>
        </p:nvCxnSpPr>
        <p:spPr>
          <a:xfrm rot="5400000">
            <a:off x="6878667" y="4087788"/>
            <a:ext cx="1036930" cy="104579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2">
            <a:extLst>
              <a:ext uri="{FF2B5EF4-FFF2-40B4-BE49-F238E27FC236}">
                <a16:creationId xmlns:a16="http://schemas.microsoft.com/office/drawing/2014/main" id="{83386ED7-98AA-9CF0-1D80-64D368455346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rot="5400000">
            <a:off x="9130731" y="6339852"/>
            <a:ext cx="1036930" cy="5953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2">
            <a:extLst>
              <a:ext uri="{FF2B5EF4-FFF2-40B4-BE49-F238E27FC236}">
                <a16:creationId xmlns:a16="http://schemas.microsoft.com/office/drawing/2014/main" id="{3E98DA2F-8699-EFE1-5E5B-0199D75806C2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rot="5400000">
            <a:off x="11240524" y="8440807"/>
            <a:ext cx="1028092" cy="17430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2">
            <a:extLst>
              <a:ext uri="{FF2B5EF4-FFF2-40B4-BE49-F238E27FC236}">
                <a16:creationId xmlns:a16="http://schemas.microsoft.com/office/drawing/2014/main" id="{402329E6-3680-D4E2-1E3C-6425107DFE27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16200000" flipH="1">
            <a:off x="13341476" y="8082913"/>
            <a:ext cx="1036930" cy="246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2">
            <a:extLst>
              <a:ext uri="{FF2B5EF4-FFF2-40B4-BE49-F238E27FC236}">
                <a16:creationId xmlns:a16="http://schemas.microsoft.com/office/drawing/2014/main" id="{9482BB9B-3BC1-B342-6786-F928749D1DC4}"/>
              </a:ext>
            </a:extLst>
          </p:cNvPr>
          <p:cNvCxnSpPr>
            <a:cxnSpLocks/>
            <a:stCxn id="49" idx="3"/>
            <a:endCxn id="77" idx="1"/>
          </p:cNvCxnSpPr>
          <p:nvPr/>
        </p:nvCxnSpPr>
        <p:spPr>
          <a:xfrm flipV="1">
            <a:off x="16996618" y="10932590"/>
            <a:ext cx="390755" cy="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화살표: 아래쪽 106">
            <a:extLst>
              <a:ext uri="{FF2B5EF4-FFF2-40B4-BE49-F238E27FC236}">
                <a16:creationId xmlns:a16="http://schemas.microsoft.com/office/drawing/2014/main" id="{A531F08A-FB71-A918-A081-6D305571A9BB}"/>
              </a:ext>
            </a:extLst>
          </p:cNvPr>
          <p:cNvSpPr/>
          <p:nvPr/>
        </p:nvSpPr>
        <p:spPr>
          <a:xfrm>
            <a:off x="20901549" y="11464565"/>
            <a:ext cx="192226" cy="826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6FD5FF2A-A7EF-568E-000A-F7E0DDE72835}"/>
              </a:ext>
            </a:extLst>
          </p:cNvPr>
          <p:cNvSpPr/>
          <p:nvPr/>
        </p:nvSpPr>
        <p:spPr>
          <a:xfrm>
            <a:off x="12481317" y="11407320"/>
            <a:ext cx="192226" cy="826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E45F9B49-B8A0-D65A-38F2-4BFC935651F6}"/>
              </a:ext>
            </a:extLst>
          </p:cNvPr>
          <p:cNvSpPr/>
          <p:nvPr/>
        </p:nvSpPr>
        <p:spPr>
          <a:xfrm>
            <a:off x="3752684" y="11426209"/>
            <a:ext cx="192226" cy="826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아래쪽 109">
            <a:extLst>
              <a:ext uri="{FF2B5EF4-FFF2-40B4-BE49-F238E27FC236}">
                <a16:creationId xmlns:a16="http://schemas.microsoft.com/office/drawing/2014/main" id="{97F09B7E-4F88-0B3E-BF58-F779DE853999}"/>
              </a:ext>
            </a:extLst>
          </p:cNvPr>
          <p:cNvSpPr/>
          <p:nvPr/>
        </p:nvSpPr>
        <p:spPr>
          <a:xfrm rot="16200000" flipH="1">
            <a:off x="15469777" y="7236288"/>
            <a:ext cx="456203" cy="15283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4000C72E-A6E0-B5D3-1B3A-F3A1E167B5C1}"/>
              </a:ext>
            </a:extLst>
          </p:cNvPr>
          <p:cNvSpPr/>
          <p:nvPr/>
        </p:nvSpPr>
        <p:spPr>
          <a:xfrm>
            <a:off x="16857964" y="7692081"/>
            <a:ext cx="3024156" cy="684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inventory.php</a:t>
            </a:r>
            <a:r>
              <a:rPr lang="ko-KR" altLang="en-US" sz="2126" dirty="0">
                <a:solidFill>
                  <a:schemeClr val="tx1"/>
                </a:solidFill>
              </a:rPr>
              <a:t>로</a:t>
            </a:r>
            <a:endParaRPr lang="en-US" altLang="ko-KR" sz="2126" dirty="0">
              <a:solidFill>
                <a:schemeClr val="tx1"/>
              </a:solidFill>
            </a:endParaRPr>
          </a:p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(</a:t>
            </a:r>
            <a:r>
              <a:rPr lang="ko-KR" altLang="en-US" sz="2126" dirty="0">
                <a:solidFill>
                  <a:schemeClr val="tx1"/>
                </a:solidFill>
              </a:rPr>
              <a:t>다음 그림에</a:t>
            </a:r>
            <a:r>
              <a:rPr lang="en-US" altLang="ko-KR" sz="2126" dirty="0">
                <a:solidFill>
                  <a:schemeClr val="tx1"/>
                </a:solidFill>
              </a:rPr>
              <a:t>)</a:t>
            </a:r>
            <a:endParaRPr lang="ko-KR" altLang="en-US" sz="212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835C08-E0FF-3A22-9ABA-32E3FA55EBA1}"/>
              </a:ext>
            </a:extLst>
          </p:cNvPr>
          <p:cNvSpPr/>
          <p:nvPr/>
        </p:nvSpPr>
        <p:spPr>
          <a:xfrm>
            <a:off x="8145747" y="725291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캐릭터 인벤토리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C55C6CA-B76E-353E-CFA6-DC63F19090AF}"/>
              </a:ext>
            </a:extLst>
          </p:cNvPr>
          <p:cNvSpPr/>
          <p:nvPr/>
        </p:nvSpPr>
        <p:spPr>
          <a:xfrm>
            <a:off x="8536503" y="376142"/>
            <a:ext cx="3024156" cy="684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>
                <a:solidFill>
                  <a:schemeClr val="tx1"/>
                </a:solidFill>
              </a:rPr>
              <a:t>Inventory.php</a:t>
            </a:r>
            <a:endParaRPr lang="ko-KR" altLang="en-US" sz="2126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8D3B07-7CD2-01D7-D897-67322C2D22F6}"/>
              </a:ext>
            </a:extLst>
          </p:cNvPr>
          <p:cNvSpPr/>
          <p:nvPr/>
        </p:nvSpPr>
        <p:spPr>
          <a:xfrm>
            <a:off x="2437244" y="3106406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캐시 충전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F8492D6-B49A-7317-6D63-C6EB43E01432}"/>
              </a:ext>
            </a:extLst>
          </p:cNvPr>
          <p:cNvSpPr/>
          <p:nvPr/>
        </p:nvSpPr>
        <p:spPr>
          <a:xfrm>
            <a:off x="2828000" y="2757257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Inventory_cash.php</a:t>
            </a:r>
            <a:endParaRPr lang="ko-KR" altLang="en-US" sz="2126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4F465A-5DB0-61F1-5D60-EDD730D3E0BB}"/>
              </a:ext>
            </a:extLst>
          </p:cNvPr>
          <p:cNvSpPr/>
          <p:nvPr/>
        </p:nvSpPr>
        <p:spPr>
          <a:xfrm>
            <a:off x="6633669" y="3106406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아이템 구매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D27A391-7906-697F-5549-D4D9693064B1}"/>
              </a:ext>
            </a:extLst>
          </p:cNvPr>
          <p:cNvSpPr/>
          <p:nvPr/>
        </p:nvSpPr>
        <p:spPr>
          <a:xfrm>
            <a:off x="7024425" y="2757257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0" dirty="0"/>
              <a:t>Inventory_purchase.php</a:t>
            </a:r>
            <a:endParaRPr lang="ko-KR" altLang="en-US" sz="186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EE19C0-7B2A-E511-98D6-91EC59521D45}"/>
              </a:ext>
            </a:extLst>
          </p:cNvPr>
          <p:cNvSpPr/>
          <p:nvPr/>
        </p:nvSpPr>
        <p:spPr>
          <a:xfrm>
            <a:off x="10846220" y="3106406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강화화면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7788997-715F-7CCC-09EB-F6E8597A2D6F}"/>
              </a:ext>
            </a:extLst>
          </p:cNvPr>
          <p:cNvSpPr/>
          <p:nvPr/>
        </p:nvSpPr>
        <p:spPr>
          <a:xfrm>
            <a:off x="11236975" y="2757257"/>
            <a:ext cx="3024156" cy="68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0" dirty="0"/>
              <a:t>Inventory_reinforce.php</a:t>
            </a:r>
            <a:endParaRPr lang="ko-KR" altLang="en-US" sz="186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46EC57-F1DB-20F2-B571-C313083443D6}"/>
              </a:ext>
            </a:extLst>
          </p:cNvPr>
          <p:cNvSpPr/>
          <p:nvPr/>
        </p:nvSpPr>
        <p:spPr>
          <a:xfrm>
            <a:off x="15042645" y="3106406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아이템 판매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2A796CE-644C-2419-DDD0-A78FF191DCC1}"/>
              </a:ext>
            </a:extLst>
          </p:cNvPr>
          <p:cNvSpPr/>
          <p:nvPr/>
        </p:nvSpPr>
        <p:spPr>
          <a:xfrm>
            <a:off x="15433400" y="2757257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26" dirty="0"/>
              <a:t>Inventory_sell.php</a:t>
            </a:r>
            <a:endParaRPr lang="ko-KR" altLang="en-US" sz="2126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5DE15F-1594-22B2-E4C4-BFB5FF522FF5}"/>
              </a:ext>
            </a:extLst>
          </p:cNvPr>
          <p:cNvSpPr/>
          <p:nvPr/>
        </p:nvSpPr>
        <p:spPr>
          <a:xfrm>
            <a:off x="10846220" y="5407804"/>
            <a:ext cx="3805668" cy="152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강화 결과 확인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0ACDE19-873E-1EFB-BD53-19EA06515CD5}"/>
              </a:ext>
            </a:extLst>
          </p:cNvPr>
          <p:cNvSpPr/>
          <p:nvPr/>
        </p:nvSpPr>
        <p:spPr>
          <a:xfrm>
            <a:off x="11236975" y="5058657"/>
            <a:ext cx="3024156" cy="68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95" dirty="0"/>
              <a:t>Inventory_reinforce_ok.php</a:t>
            </a:r>
            <a:endParaRPr lang="ko-KR" altLang="en-US" sz="1595" dirty="0"/>
          </a:p>
        </p:txBody>
      </p:sp>
      <p:cxnSp>
        <p:nvCxnSpPr>
          <p:cNvPr id="38" name="직선 화살표 연결선 2">
            <a:extLst>
              <a:ext uri="{FF2B5EF4-FFF2-40B4-BE49-F238E27FC236}">
                <a16:creationId xmlns:a16="http://schemas.microsoft.com/office/drawing/2014/main" id="{08259885-00E7-76BF-9949-9EF01DAF9364}"/>
              </a:ext>
            </a:extLst>
          </p:cNvPr>
          <p:cNvCxnSpPr>
            <a:cxnSpLocks/>
            <a:stCxn id="57" idx="1"/>
            <a:endCxn id="60" idx="0"/>
          </p:cNvCxnSpPr>
          <p:nvPr/>
        </p:nvCxnSpPr>
        <p:spPr>
          <a:xfrm rot="10800000" flipV="1">
            <a:off x="4340079" y="1489481"/>
            <a:ext cx="3805669" cy="12677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2">
            <a:extLst>
              <a:ext uri="{FF2B5EF4-FFF2-40B4-BE49-F238E27FC236}">
                <a16:creationId xmlns:a16="http://schemas.microsoft.com/office/drawing/2014/main" id="{4FD4C3FC-1EBA-E403-92B7-15E1F1E61D0A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rot="5400000">
            <a:off x="9040750" y="1749426"/>
            <a:ext cx="503584" cy="15120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2">
            <a:extLst>
              <a:ext uri="{FF2B5EF4-FFF2-40B4-BE49-F238E27FC236}">
                <a16:creationId xmlns:a16="http://schemas.microsoft.com/office/drawing/2014/main" id="{31E6649B-A360-5BD6-0AED-0EFEC41409B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rot="16200000" flipH="1">
            <a:off x="11147025" y="1155229"/>
            <a:ext cx="503584" cy="27004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2">
            <a:extLst>
              <a:ext uri="{FF2B5EF4-FFF2-40B4-BE49-F238E27FC236}">
                <a16:creationId xmlns:a16="http://schemas.microsoft.com/office/drawing/2014/main" id="{E52FE7F7-E87F-D4E3-85B1-C127F5C05BB8}"/>
              </a:ext>
            </a:extLst>
          </p:cNvPr>
          <p:cNvCxnSpPr>
            <a:cxnSpLocks/>
            <a:stCxn id="57" idx="3"/>
            <a:endCxn id="66" idx="0"/>
          </p:cNvCxnSpPr>
          <p:nvPr/>
        </p:nvCxnSpPr>
        <p:spPr>
          <a:xfrm>
            <a:off x="11951415" y="1489482"/>
            <a:ext cx="4994063" cy="12677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919F3191-6855-96E3-50A1-BBBA690E5A71}"/>
              </a:ext>
            </a:extLst>
          </p:cNvPr>
          <p:cNvSpPr/>
          <p:nvPr/>
        </p:nvSpPr>
        <p:spPr>
          <a:xfrm>
            <a:off x="12652940" y="4433543"/>
            <a:ext cx="192226" cy="826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191</Words>
  <Application>Microsoft Office PowerPoint</Application>
  <PresentationFormat>사용자 지정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49</cp:revision>
  <dcterms:created xsi:type="dcterms:W3CDTF">2022-05-07T10:12:01Z</dcterms:created>
  <dcterms:modified xsi:type="dcterms:W3CDTF">2022-05-08T07:38:43Z</dcterms:modified>
</cp:coreProperties>
</file>