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2FF1-1882-4EB0-B6C8-711AA6F2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C6E39-D01B-4386-AAAA-35A3F3AC0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DC92C-2BFC-4C25-886D-6EF480E3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CC5E5-8B4C-4B79-B8C9-DCFDFC4A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053C4-8683-43A3-895C-B16097C4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B5B97-6D87-465A-A35C-385E8520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87F6F-99A6-4A65-A707-F3439EC3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B932A-CDD0-48FF-A6A2-E47A5D9E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A97C4-5AC4-49E3-BDED-213442D1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F5353-CE9E-4DCC-9EEF-BDD35E9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4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C676F-35E2-4284-91A7-D56C7FD10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EC4BF-3439-4D2E-BBD2-11714452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FF6BD-C0B6-436E-9A8D-87125DA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08753-AF43-4663-A3D2-BA3DE48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970B8-D12D-4AA6-847B-0DC1BA8C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6890C-C104-4D6E-9EC5-5A4D61C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21C2C-E15F-4869-A065-A47C909B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F8736-0D8A-4620-B35F-C59B1CCF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3C45E-17D2-494C-8138-371F7259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820B2-2400-431F-B7F5-72CCC702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26B02-63C1-4444-85E0-2B5FFC9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9EE5-4E28-479A-9424-9297DB3E4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F66DA-7138-41E0-BE21-16CD2385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F9C02-77BD-4200-8DC3-B932F2C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21432-0F97-496D-9DE7-5FD902B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3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A79F-3A9E-4999-B584-F7B71CD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DFDC-5169-499C-BFB9-C78F28D5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239DB-BCF9-4A27-B4DA-6CBF1BDC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6826A-67A4-4DFF-A8ED-A848C0E9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FF721-2132-4995-8ECB-87F9E896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6DA6E-E70C-4B7D-B5F8-CA259C90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3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10845-832D-41F2-9F80-7892F9AF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4304B-1447-40FF-92F5-9505D33F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4D867-601F-4980-89DE-9ED3D6606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F4FBB-007E-4644-936D-3F33F07BF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09FB4-23AD-4696-8F5F-766BD1A23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3E9E50-61AA-4506-B21B-78C9186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DB7AF-146F-4EA3-B6C4-AC98AD84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11752-C59D-4478-A817-9B83ED37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98E3C-5565-4255-A107-E8356673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6FE5D-3EB0-433B-BDE7-DF4BC49E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6A436-2335-40EC-92AD-363AFF88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6AD0A-AAE8-432E-BE12-483E52C8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8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AC8F65-DEBF-4B96-A502-573CBB9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CA899-FC5E-4BB1-95D6-4A3923B7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BC63C-D45F-435A-9990-D69CADB3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7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B5CA3-99BF-4403-8C21-D5F3D5C7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5FDBB-70C5-40B7-9D21-C694D803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4CB82-C10D-4ED3-BD03-D9E76D53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19B33-356C-45B8-9DEC-24A7CE21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3D727-7589-442F-B1CD-341944AB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E43D8-6639-4736-9ACB-9544211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56E83-FA43-4D5A-BA30-C192E55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07868-9529-48C1-894C-051052B72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D7F0F-A943-4B39-AE47-DDE7FE31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A07C5-CCAB-4169-BC3E-EAC0080C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89352-5EEE-41BB-AF54-8C1598E2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88A30-23EB-4FA3-A5CF-3A3F39F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9E2249-CBDC-46DC-A395-66A23373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F10D-7E55-4838-80CC-EB02D56FF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9DC0C-8405-4868-B5E1-2F17EB635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8922-4F4D-497C-9DE1-08CF14051A77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A2F42-42B9-4342-90B5-BCE5740D3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B6614-5437-4733-AF34-6DA40004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C410-79CE-4EFA-9418-7907CF803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5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209B1EF4-B649-4AD4-86AD-FECBB32401AA}"/>
              </a:ext>
            </a:extLst>
          </p:cNvPr>
          <p:cNvSpPr/>
          <p:nvPr/>
        </p:nvSpPr>
        <p:spPr>
          <a:xfrm>
            <a:off x="142942" y="509935"/>
            <a:ext cx="1256678" cy="6001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1733F8-78E0-4CB7-8F23-5D3B460EE87B}"/>
              </a:ext>
            </a:extLst>
          </p:cNvPr>
          <p:cNvSpPr/>
          <p:nvPr/>
        </p:nvSpPr>
        <p:spPr>
          <a:xfrm>
            <a:off x="10318347" y="22593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u="sng" dirty="0">
                <a:solidFill>
                  <a:schemeClr val="tx1"/>
                </a:solidFill>
              </a:rPr>
              <a:t>item_num</a:t>
            </a:r>
            <a:endParaRPr lang="ko-KR" altLang="en-US" sz="1600" u="sng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0C0D2-1E2E-4EB1-B2F0-D2F4262F6373}"/>
              </a:ext>
            </a:extLst>
          </p:cNvPr>
          <p:cNvSpPr/>
          <p:nvPr/>
        </p:nvSpPr>
        <p:spPr>
          <a:xfrm>
            <a:off x="10318347" y="810563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118506-BA54-4708-B4E5-DDD278F719C2}"/>
              </a:ext>
            </a:extLst>
          </p:cNvPr>
          <p:cNvSpPr/>
          <p:nvPr/>
        </p:nvSpPr>
        <p:spPr>
          <a:xfrm>
            <a:off x="3609763" y="5745331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hair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E624F4-D214-4C4C-920B-088243B27B82}"/>
              </a:ext>
            </a:extLst>
          </p:cNvPr>
          <p:cNvSpPr/>
          <p:nvPr/>
        </p:nvSpPr>
        <p:spPr>
          <a:xfrm>
            <a:off x="7543612" y="1815657"/>
            <a:ext cx="1638300" cy="665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C097EA-9866-4674-9086-3B9255035005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9181912" y="416293"/>
            <a:ext cx="1136435" cy="173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05A116-FBB0-491B-A525-4EE090AC345C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9181912" y="1204263"/>
            <a:ext cx="1136435" cy="94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8669DE-FB87-4A63-91AD-895381DB97B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4428913" y="4902639"/>
            <a:ext cx="1226909" cy="84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23F820-1AD2-4AA6-B970-E6EFE3BE4541}"/>
              </a:ext>
            </a:extLst>
          </p:cNvPr>
          <p:cNvSpPr/>
          <p:nvPr/>
        </p:nvSpPr>
        <p:spPr>
          <a:xfrm>
            <a:off x="4836672" y="4237437"/>
            <a:ext cx="1638300" cy="665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9FCEBA68-13BC-4113-88FD-FB679B986D17}"/>
              </a:ext>
            </a:extLst>
          </p:cNvPr>
          <p:cNvSpPr/>
          <p:nvPr/>
        </p:nvSpPr>
        <p:spPr>
          <a:xfrm>
            <a:off x="6474972" y="3007927"/>
            <a:ext cx="2104193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인벤토리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634AEA-6DDD-43FE-A416-EDA5A822E9CC}"/>
              </a:ext>
            </a:extLst>
          </p:cNvPr>
          <p:cNvSpPr/>
          <p:nvPr/>
        </p:nvSpPr>
        <p:spPr>
          <a:xfrm>
            <a:off x="157637" y="5735842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D8EB656-2684-4F38-A9F3-ABC01A6B388B}"/>
              </a:ext>
            </a:extLst>
          </p:cNvPr>
          <p:cNvSpPr/>
          <p:nvPr/>
        </p:nvSpPr>
        <p:spPr>
          <a:xfrm>
            <a:off x="1912954" y="5738904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u="sng" dirty="0">
                <a:solidFill>
                  <a:schemeClr val="tx1"/>
                </a:solidFill>
              </a:rPr>
              <a:t>charactername</a:t>
            </a:r>
            <a:endParaRPr lang="ko-KR" altLang="en-US" sz="1100" u="sng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3F524A-F9D5-4460-8058-CFA50EBA2A5F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976787" y="4902639"/>
            <a:ext cx="4679035" cy="833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D383FC-1C63-4287-8145-C0A2BD5FF84F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V="1">
            <a:off x="2732104" y="4902639"/>
            <a:ext cx="2923718" cy="836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F9854C-B663-4439-A9B1-C208D07C0339}"/>
              </a:ext>
            </a:extLst>
          </p:cNvPr>
          <p:cNvSpPr txBox="1"/>
          <p:nvPr/>
        </p:nvSpPr>
        <p:spPr>
          <a:xfrm>
            <a:off x="3938924" y="4253046"/>
            <a:ext cx="43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B9857BB-621E-49A9-95EF-1791BAC293D3}"/>
              </a:ext>
            </a:extLst>
          </p:cNvPr>
          <p:cNvSpPr/>
          <p:nvPr/>
        </p:nvSpPr>
        <p:spPr>
          <a:xfrm>
            <a:off x="131868" y="1172701"/>
            <a:ext cx="1227288" cy="6001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5BA19E-BB36-42FC-B824-7E3A96D36261}"/>
              </a:ext>
            </a:extLst>
          </p:cNvPr>
          <p:cNvSpPr/>
          <p:nvPr/>
        </p:nvSpPr>
        <p:spPr>
          <a:xfrm>
            <a:off x="1682240" y="1750572"/>
            <a:ext cx="1638300" cy="665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A24C8A-9581-44C6-82B0-D00C9193FC6F}"/>
              </a:ext>
            </a:extLst>
          </p:cNvPr>
          <p:cNvSpPr txBox="1"/>
          <p:nvPr/>
        </p:nvSpPr>
        <p:spPr>
          <a:xfrm>
            <a:off x="3104137" y="2557734"/>
            <a:ext cx="43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2CF564-3F36-3F64-F4F5-9DFE1286610F}"/>
              </a:ext>
            </a:extLst>
          </p:cNvPr>
          <p:cNvSpPr/>
          <p:nvPr/>
        </p:nvSpPr>
        <p:spPr>
          <a:xfrm>
            <a:off x="157637" y="1815657"/>
            <a:ext cx="1227288" cy="6001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02CCDD6-D005-4D2F-08D7-F26FE9C3F23B}"/>
              </a:ext>
            </a:extLst>
          </p:cNvPr>
          <p:cNvSpPr/>
          <p:nvPr/>
        </p:nvSpPr>
        <p:spPr>
          <a:xfrm>
            <a:off x="157637" y="2458613"/>
            <a:ext cx="1227288" cy="6001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4FE0F5-1EA2-55E6-D149-8F8B26317440}"/>
              </a:ext>
            </a:extLst>
          </p:cNvPr>
          <p:cNvSpPr/>
          <p:nvPr/>
        </p:nvSpPr>
        <p:spPr>
          <a:xfrm>
            <a:off x="157637" y="3101569"/>
            <a:ext cx="1227288" cy="6001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account_date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B43D37F-CB00-B14B-51BA-8686710DF616}"/>
              </a:ext>
            </a:extLst>
          </p:cNvPr>
          <p:cNvCxnSpPr>
            <a:cxnSpLocks/>
            <a:stCxn id="64" idx="1"/>
            <a:endCxn id="6" idx="6"/>
          </p:cNvCxnSpPr>
          <p:nvPr/>
        </p:nvCxnSpPr>
        <p:spPr>
          <a:xfrm flipH="1" flipV="1">
            <a:off x="1399620" y="809994"/>
            <a:ext cx="282620" cy="1273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DF7BAE0-674B-0309-8849-14E901327113}"/>
              </a:ext>
            </a:extLst>
          </p:cNvPr>
          <p:cNvCxnSpPr>
            <a:cxnSpLocks/>
            <a:stCxn id="64" idx="1"/>
            <a:endCxn id="52" idx="6"/>
          </p:cNvCxnSpPr>
          <p:nvPr/>
        </p:nvCxnSpPr>
        <p:spPr>
          <a:xfrm flipH="1" flipV="1">
            <a:off x="1359156" y="1472760"/>
            <a:ext cx="323084" cy="610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7624ACD-1916-9534-E308-D6F0F3B8FF19}"/>
              </a:ext>
            </a:extLst>
          </p:cNvPr>
          <p:cNvCxnSpPr>
            <a:cxnSpLocks/>
            <a:stCxn id="64" idx="1"/>
            <a:endCxn id="51" idx="6"/>
          </p:cNvCxnSpPr>
          <p:nvPr/>
        </p:nvCxnSpPr>
        <p:spPr>
          <a:xfrm flipH="1">
            <a:off x="1384925" y="2083173"/>
            <a:ext cx="297315" cy="32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FC3E51-7E63-23D2-E4A9-277D13DF6388}"/>
              </a:ext>
            </a:extLst>
          </p:cNvPr>
          <p:cNvCxnSpPr>
            <a:cxnSpLocks/>
            <a:stCxn id="64" idx="1"/>
            <a:endCxn id="53" idx="6"/>
          </p:cNvCxnSpPr>
          <p:nvPr/>
        </p:nvCxnSpPr>
        <p:spPr>
          <a:xfrm flipH="1">
            <a:off x="1384925" y="2083173"/>
            <a:ext cx="297315" cy="675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A6EB022-3F50-68B5-A809-B342B8E9DB99}"/>
              </a:ext>
            </a:extLst>
          </p:cNvPr>
          <p:cNvCxnSpPr>
            <a:cxnSpLocks/>
            <a:stCxn id="64" idx="1"/>
            <a:endCxn id="54" idx="6"/>
          </p:cNvCxnSpPr>
          <p:nvPr/>
        </p:nvCxnSpPr>
        <p:spPr>
          <a:xfrm flipH="1">
            <a:off x="1384925" y="2083173"/>
            <a:ext cx="297315" cy="1318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E2C1B300-E0CF-808A-91A4-61FD62F38F35}"/>
              </a:ext>
            </a:extLst>
          </p:cNvPr>
          <p:cNvSpPr/>
          <p:nvPr/>
        </p:nvSpPr>
        <p:spPr>
          <a:xfrm>
            <a:off x="5305639" y="5759293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CF4143D-2187-6372-C4A2-2EDFB32DF438}"/>
              </a:ext>
            </a:extLst>
          </p:cNvPr>
          <p:cNvSpPr/>
          <p:nvPr/>
        </p:nvSpPr>
        <p:spPr>
          <a:xfrm>
            <a:off x="7031508" y="5779815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money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B1ADC76-F2D8-14C0-E6D1-1455D977A217}"/>
              </a:ext>
            </a:extLst>
          </p:cNvPr>
          <p:cNvSpPr/>
          <p:nvPr/>
        </p:nvSpPr>
        <p:spPr>
          <a:xfrm>
            <a:off x="8757377" y="5779815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borrow_money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865B56B-8F6B-C709-D421-41882C3D60B9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5655822" y="4902639"/>
            <a:ext cx="468967" cy="856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6FFED97-1F4C-264C-E780-BEC3B75ED9FB}"/>
              </a:ext>
            </a:extLst>
          </p:cNvPr>
          <p:cNvCxnSpPr>
            <a:cxnSpLocks/>
            <a:stCxn id="19" idx="2"/>
            <a:endCxn id="82" idx="0"/>
          </p:cNvCxnSpPr>
          <p:nvPr/>
        </p:nvCxnSpPr>
        <p:spPr>
          <a:xfrm>
            <a:off x="5655822" y="4902639"/>
            <a:ext cx="2194836" cy="87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83F9D3B-8327-D58F-2B01-3DC308FE1839}"/>
              </a:ext>
            </a:extLst>
          </p:cNvPr>
          <p:cNvCxnSpPr>
            <a:cxnSpLocks/>
            <a:stCxn id="19" idx="2"/>
            <a:endCxn id="83" idx="0"/>
          </p:cNvCxnSpPr>
          <p:nvPr/>
        </p:nvCxnSpPr>
        <p:spPr>
          <a:xfrm>
            <a:off x="5655822" y="4902639"/>
            <a:ext cx="3920705" cy="87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3D7F9556-1050-6CBE-2ED9-DBD7734B812E}"/>
              </a:ext>
            </a:extLst>
          </p:cNvPr>
          <p:cNvSpPr/>
          <p:nvPr/>
        </p:nvSpPr>
        <p:spPr>
          <a:xfrm>
            <a:off x="10318347" y="1621696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item_owenr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CF5C56-6090-C0E7-1EA6-2BF38D2F09E5}"/>
              </a:ext>
            </a:extLst>
          </p:cNvPr>
          <p:cNvSpPr/>
          <p:nvPr/>
        </p:nvSpPr>
        <p:spPr>
          <a:xfrm>
            <a:off x="10318347" y="2443538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item_original_price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0425888-7864-7B6D-1160-4B7F8DFE9317}"/>
              </a:ext>
            </a:extLst>
          </p:cNvPr>
          <p:cNvSpPr/>
          <p:nvPr/>
        </p:nvSpPr>
        <p:spPr>
          <a:xfrm>
            <a:off x="10318347" y="3265950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item_price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A07F61D7-3DD2-F4AB-D0AB-02B04985C655}"/>
              </a:ext>
            </a:extLst>
          </p:cNvPr>
          <p:cNvSpPr/>
          <p:nvPr/>
        </p:nvSpPr>
        <p:spPr>
          <a:xfrm>
            <a:off x="10318347" y="4129182"/>
            <a:ext cx="1638300" cy="78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item_reinforce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95CD4ED-25C7-B012-FA88-5EA706BCF9EF}"/>
              </a:ext>
            </a:extLst>
          </p:cNvPr>
          <p:cNvCxnSpPr>
            <a:cxnSpLocks/>
            <a:stCxn id="12" idx="3"/>
            <a:endCxn id="105" idx="2"/>
          </p:cNvCxnSpPr>
          <p:nvPr/>
        </p:nvCxnSpPr>
        <p:spPr>
          <a:xfrm flipV="1">
            <a:off x="9181912" y="2015396"/>
            <a:ext cx="1136435" cy="132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5F1F898-7FBF-1177-9C95-EABACD5BC85E}"/>
              </a:ext>
            </a:extLst>
          </p:cNvPr>
          <p:cNvCxnSpPr>
            <a:cxnSpLocks/>
            <a:stCxn id="12" idx="3"/>
            <a:endCxn id="106" idx="2"/>
          </p:cNvCxnSpPr>
          <p:nvPr/>
        </p:nvCxnSpPr>
        <p:spPr>
          <a:xfrm>
            <a:off x="9181912" y="2148258"/>
            <a:ext cx="1136435" cy="688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5C56CC8-A29A-8E6C-49AA-4C8739577D45}"/>
              </a:ext>
            </a:extLst>
          </p:cNvPr>
          <p:cNvCxnSpPr>
            <a:cxnSpLocks/>
            <a:stCxn id="12" idx="3"/>
            <a:endCxn id="108" idx="2"/>
          </p:cNvCxnSpPr>
          <p:nvPr/>
        </p:nvCxnSpPr>
        <p:spPr>
          <a:xfrm>
            <a:off x="9181912" y="2148258"/>
            <a:ext cx="1136435" cy="1511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60673A3-E489-DC02-9E47-2859A0EC6455}"/>
              </a:ext>
            </a:extLst>
          </p:cNvPr>
          <p:cNvCxnSpPr>
            <a:cxnSpLocks/>
            <a:stCxn id="12" idx="3"/>
            <a:endCxn id="109" idx="2"/>
          </p:cNvCxnSpPr>
          <p:nvPr/>
        </p:nvCxnSpPr>
        <p:spPr>
          <a:xfrm>
            <a:off x="9181912" y="2148258"/>
            <a:ext cx="1136435" cy="2374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F4034D-0A17-8723-D14F-812C2C3024A4}"/>
              </a:ext>
            </a:extLst>
          </p:cNvPr>
          <p:cNvSpPr txBox="1"/>
          <p:nvPr/>
        </p:nvSpPr>
        <p:spPr>
          <a:xfrm>
            <a:off x="6960936" y="4068380"/>
            <a:ext cx="43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4E96C8-4C11-7A94-466E-496CD9BFD0CD}"/>
              </a:ext>
            </a:extLst>
          </p:cNvPr>
          <p:cNvSpPr txBox="1"/>
          <p:nvPr/>
        </p:nvSpPr>
        <p:spPr>
          <a:xfrm>
            <a:off x="8259437" y="2758671"/>
            <a:ext cx="43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9" name="순서도: 판단 128">
            <a:extLst>
              <a:ext uri="{FF2B5EF4-FFF2-40B4-BE49-F238E27FC236}">
                <a16:creationId xmlns:a16="http://schemas.microsoft.com/office/drawing/2014/main" id="{BBF4947A-DF27-30F5-F9A1-04B4A05B4BF4}"/>
              </a:ext>
            </a:extLst>
          </p:cNvPr>
          <p:cNvSpPr/>
          <p:nvPr/>
        </p:nvSpPr>
        <p:spPr>
          <a:xfrm>
            <a:off x="2818675" y="2960482"/>
            <a:ext cx="2104193" cy="787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계정생성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E22E40F-EAC1-1234-DEF8-903F33C71807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6474972" y="3795327"/>
            <a:ext cx="1052097" cy="77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821139D-804D-60FF-DC57-29DF6DDC123A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V="1">
            <a:off x="7527069" y="2480859"/>
            <a:ext cx="835693" cy="52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DE1D98-BAE8-3964-5136-E74B437F25E0}"/>
              </a:ext>
            </a:extLst>
          </p:cNvPr>
          <p:cNvCxnSpPr>
            <a:cxnSpLocks/>
            <a:stCxn id="129" idx="0"/>
            <a:endCxn id="64" idx="3"/>
          </p:cNvCxnSpPr>
          <p:nvPr/>
        </p:nvCxnSpPr>
        <p:spPr>
          <a:xfrm flipH="1" flipV="1">
            <a:off x="3320540" y="2083173"/>
            <a:ext cx="550232" cy="87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7E312DC-BED6-689D-295F-0B2CC90B63AF}"/>
              </a:ext>
            </a:extLst>
          </p:cNvPr>
          <p:cNvCxnSpPr>
            <a:cxnSpLocks/>
            <a:stCxn id="19" idx="1"/>
            <a:endCxn id="129" idx="2"/>
          </p:cNvCxnSpPr>
          <p:nvPr/>
        </p:nvCxnSpPr>
        <p:spPr>
          <a:xfrm flipH="1" flipV="1">
            <a:off x="3870772" y="3747882"/>
            <a:ext cx="965900" cy="822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D3D59CC-8822-5124-F216-A552B5285E55}"/>
              </a:ext>
            </a:extLst>
          </p:cNvPr>
          <p:cNvSpPr txBox="1"/>
          <p:nvPr/>
        </p:nvSpPr>
        <p:spPr>
          <a:xfrm>
            <a:off x="4771568" y="989305"/>
            <a:ext cx="31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E-R</a:t>
            </a:r>
            <a:r>
              <a:rPr lang="ko-KR" altLang="en-US" dirty="0"/>
              <a:t> 다이어그램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64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SH501</dc:creator>
  <cp:lastModifiedBy>KimKitae</cp:lastModifiedBy>
  <cp:revision>33</cp:revision>
  <dcterms:created xsi:type="dcterms:W3CDTF">2022-04-27T01:56:29Z</dcterms:created>
  <dcterms:modified xsi:type="dcterms:W3CDTF">2022-05-08T07:38:26Z</dcterms:modified>
</cp:coreProperties>
</file>