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99" d="100"/>
          <a:sy n="99" d="100"/>
        </p:scale>
        <p:origin x="102" y="4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62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2022-03-21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HW#1: GDI</a:t>
            </a:r>
            <a:r>
              <a:rPr lang="ko-KR" altLang="en-US" dirty="0"/>
              <a:t>와 </a:t>
            </a:r>
            <a:r>
              <a:rPr lang="en-US" altLang="ko-KR" dirty="0"/>
              <a:t>STL</a:t>
            </a:r>
            <a:r>
              <a:rPr lang="ko-KR" altLang="en-US" dirty="0"/>
              <a:t>을 익히기 위한 </a:t>
            </a:r>
            <a:r>
              <a:rPr lang="en-US" altLang="ko-KR" dirty="0"/>
              <a:t>Win32</a:t>
            </a:r>
            <a:r>
              <a:rPr lang="ko-KR" altLang="en-US" dirty="0"/>
              <a:t>응용프로그램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다음의 기능을 수행하는 </a:t>
            </a:r>
            <a:r>
              <a:rPr lang="en-US" altLang="ko-KR" dirty="0"/>
              <a:t>STL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 컨테이너를 사용한 </a:t>
            </a:r>
            <a:r>
              <a:rPr lang="en-US" altLang="ko-KR" dirty="0"/>
              <a:t>Win32 </a:t>
            </a:r>
            <a:r>
              <a:rPr lang="ko-KR" altLang="en-US" dirty="0"/>
              <a:t>응용 프로그램 작성하기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화면에 네모 상자들을 아래에서 위쪽으로 쌓아서 표시하자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각 상자 안에는 한 학생 정보</a:t>
            </a:r>
            <a:r>
              <a:rPr lang="en-US" altLang="ko-KR" dirty="0"/>
              <a:t>(</a:t>
            </a:r>
            <a:r>
              <a:rPr lang="ko-KR" altLang="en-US" dirty="0"/>
              <a:t>성명과 성적</a:t>
            </a:r>
            <a:r>
              <a:rPr lang="en-US" altLang="ko-KR" dirty="0"/>
              <a:t>)</a:t>
            </a:r>
            <a:r>
              <a:rPr lang="ko-KR" altLang="en-US" dirty="0"/>
              <a:t>을 표시한다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그래픽 처리는 </a:t>
            </a:r>
            <a:r>
              <a:rPr lang="en-US" altLang="ko-KR" dirty="0"/>
              <a:t>GDI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각 상자의 칼라를 약간씩 다르게 처리해보자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각 상자의 학생 정보</a:t>
            </a:r>
            <a:r>
              <a:rPr lang="en-US" altLang="ko-KR" dirty="0"/>
              <a:t>(</a:t>
            </a:r>
            <a:r>
              <a:rPr lang="ko-KR" altLang="en-US" dirty="0"/>
              <a:t>성명과 성적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 컨테이너에 보관한다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아래의 상자가 벡터의 앞쪽에 해당하고 위의 상자가 벡터의 뒤쪽에 해당한다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변동이 생길 때마다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의 내용을 화면에 다시 표시한다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마우스 이벤트 처리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가장 높은 위치의 상자가 클릭되었을 경우 그 상자에 해당하는 학생 정보를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에서 삭제한다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이외의 지점에서 클릭되었을 경우 새로운 학생 정보를 하나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학생 정보 추가는 최대로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 err="1"/>
              <a:t>개까지만</a:t>
            </a:r>
            <a:r>
              <a:rPr lang="ko-KR" altLang="en-US" dirty="0"/>
              <a:t> 허용한다</a:t>
            </a:r>
            <a:r>
              <a:rPr lang="en-US" altLang="ko-KR" dirty="0"/>
              <a:t>. </a:t>
            </a:r>
          </a:p>
          <a:p>
            <a:pPr lvl="3" eaLnBrk="1" hangingPunct="1"/>
            <a:r>
              <a:rPr lang="ko-KR" altLang="en-US" dirty="0"/>
              <a:t>학생 정보 구조체는 성명과 성적의 두 필드를 가지도록 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성명은 </a:t>
            </a:r>
            <a:r>
              <a:rPr lang="en-US" altLang="ko-KR" dirty="0"/>
              <a:t>3</a:t>
            </a:r>
            <a:r>
              <a:rPr lang="ko-KR" altLang="en-US" dirty="0"/>
              <a:t>자리 한글성명으로 하고</a:t>
            </a:r>
            <a:r>
              <a:rPr lang="en-US" altLang="ko-KR" dirty="0"/>
              <a:t>, </a:t>
            </a:r>
            <a:r>
              <a:rPr lang="ko-KR" altLang="en-US" dirty="0"/>
              <a:t>성적은 </a:t>
            </a:r>
            <a:r>
              <a:rPr lang="en-US" altLang="ko-KR" dirty="0">
                <a:solidFill>
                  <a:srgbClr val="FF0000"/>
                </a:solidFill>
              </a:rPr>
              <a:t>30 </a:t>
            </a:r>
            <a:r>
              <a:rPr lang="ko-KR" altLang="en-US" dirty="0"/>
              <a:t>에서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90 </a:t>
            </a:r>
            <a:r>
              <a:rPr lang="ko-KR" altLang="en-US" dirty="0"/>
              <a:t>사이의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정수로 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/>
              <a:t>각 학생의 데이터는 생성 후 </a:t>
            </a:r>
            <a:r>
              <a:rPr lang="ko-KR" altLang="en-US" dirty="0">
                <a:solidFill>
                  <a:srgbClr val="FF0000"/>
                </a:solidFill>
              </a:rPr>
              <a:t>벡터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pPr lvl="3" eaLnBrk="1" hangingPunct="1"/>
            <a:r>
              <a:rPr lang="ko-KR" altLang="en-US" dirty="0">
                <a:solidFill>
                  <a:srgbClr val="FF0000"/>
                </a:solidFill>
              </a:rPr>
              <a:t>학생 데이터가 벡터에 추가될 때마다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학생 정보들이 성적에 따른 정렬되도록 </a:t>
            </a:r>
            <a:r>
              <a:rPr lang="en-US" altLang="ko-KR" dirty="0">
                <a:solidFill>
                  <a:srgbClr val="FF0000"/>
                </a:solidFill>
              </a:rPr>
              <a:t>sort </a:t>
            </a:r>
            <a:r>
              <a:rPr lang="ko-KR" altLang="en-US" dirty="0">
                <a:solidFill>
                  <a:srgbClr val="FF0000"/>
                </a:solidFill>
              </a:rPr>
              <a:t>알고리즘을 적용한다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아래의 상자가 가장 낮은 성적에 해당하고 위의 상자가 가장 높은 성적에 해당한다</a:t>
            </a:r>
            <a:r>
              <a:rPr lang="en-US" altLang="ko-KR" dirty="0">
                <a:solidFill>
                  <a:srgbClr val="FF0000"/>
                </a:solidFill>
              </a:rPr>
              <a:t>.)</a:t>
            </a:r>
          </a:p>
          <a:p>
            <a:pPr lvl="1" eaLnBrk="1" hangingPunct="1"/>
            <a:r>
              <a:rPr lang="ko-KR" altLang="en-US" dirty="0"/>
              <a:t>기타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학생 정보를 추가하거나 삭제할 수 없는 경우 등에 대해서 적절한 </a:t>
            </a:r>
            <a:r>
              <a:rPr lang="ko-KR" altLang="en-US" dirty="0" err="1"/>
              <a:t>메시지창을</a:t>
            </a:r>
            <a:r>
              <a:rPr lang="ko-KR" altLang="en-US" dirty="0"/>
              <a:t> 표시하자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언급되지 않는 부분에 대해서는 자유롭게 구현하고</a:t>
            </a:r>
            <a:r>
              <a:rPr lang="en-US" altLang="ko-KR" dirty="0"/>
              <a:t>, </a:t>
            </a:r>
            <a:r>
              <a:rPr lang="ko-KR" altLang="en-US" dirty="0"/>
              <a:t>제출 문서에 그 내용을 작성한다</a:t>
            </a:r>
            <a:r>
              <a:rPr lang="en-US" altLang="ko-KR" dirty="0"/>
              <a:t>.</a:t>
            </a:r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힌트 참조 </a:t>
            </a:r>
            <a:r>
              <a:rPr lang="en-US" altLang="ko-KR" dirty="0"/>
              <a:t>: hw1_hint.zip</a:t>
            </a:r>
          </a:p>
          <a:p>
            <a:pPr lvl="2" eaLnBrk="1" hangingPunct="1"/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ko-KR" altLang="en-US" sz="1400" dirty="0"/>
              <a:t>배포 소스코드가 </a:t>
            </a:r>
            <a:r>
              <a:rPr lang="en-US" altLang="ko-KR" sz="1400" dirty="0"/>
              <a:t>VS </a:t>
            </a:r>
            <a:r>
              <a:rPr lang="ko-KR" altLang="en-US" sz="1400" dirty="0"/>
              <a:t>새 버전에서 작동하지 않으면</a:t>
            </a:r>
            <a:r>
              <a:rPr lang="en-US" altLang="ko-KR" sz="1400" dirty="0"/>
              <a:t>,</a:t>
            </a:r>
            <a:r>
              <a:rPr lang="ko-KR" altLang="en-US" sz="1400" dirty="0"/>
              <a:t> 빌드 모드를 </a:t>
            </a:r>
            <a:r>
              <a:rPr lang="en-US" altLang="ko-KR" sz="1400" dirty="0"/>
              <a:t>“Debug” “x86” </a:t>
            </a:r>
            <a:r>
              <a:rPr lang="ko-KR" altLang="en-US" sz="1400" dirty="0"/>
              <a:t>으로 수정하세요</a:t>
            </a:r>
            <a:endParaRPr lang="en-US" altLang="ko-KR" sz="1400" dirty="0"/>
          </a:p>
          <a:p>
            <a:pPr lvl="2" eaLnBrk="1" hangingPunct="1"/>
            <a:r>
              <a:rPr lang="ko-KR" altLang="en-US" sz="1400" dirty="0"/>
              <a:t>관련 내용 참고 </a:t>
            </a:r>
            <a:r>
              <a:rPr lang="en-US" altLang="ko-KR" sz="1400" dirty="0"/>
              <a:t>: </a:t>
            </a:r>
            <a:r>
              <a:rPr lang="ko-KR" altLang="en-US" sz="1400" dirty="0"/>
              <a:t>교재 </a:t>
            </a:r>
            <a:r>
              <a:rPr lang="en-US" altLang="ko-KR" sz="1400" dirty="0"/>
              <a:t>1</a:t>
            </a:r>
            <a:r>
              <a:rPr lang="ko-KR" altLang="en-US" sz="1400" dirty="0"/>
              <a:t>장</a:t>
            </a:r>
            <a:r>
              <a:rPr lang="en-US" altLang="ko-KR" sz="1400" dirty="0"/>
              <a:t>~4</a:t>
            </a:r>
            <a:r>
              <a:rPr lang="ko-KR" altLang="en-US" sz="1400" dirty="0"/>
              <a:t>장 내용</a:t>
            </a:r>
            <a:endParaRPr lang="en-US" altLang="ko-KR" sz="1400" dirty="0"/>
          </a:p>
          <a:p>
            <a:pPr lvl="2" eaLnBrk="1" hangingPunct="1"/>
            <a:endParaRPr lang="en-US" altLang="ko-KR" sz="1400" dirty="0"/>
          </a:p>
          <a:p>
            <a:pPr eaLnBrk="1" hangingPunct="1"/>
            <a:r>
              <a:rPr lang="ko-KR" altLang="en-US" dirty="0"/>
              <a:t>마감</a:t>
            </a:r>
            <a:r>
              <a:rPr lang="en-US" altLang="ko-KR" dirty="0"/>
              <a:t>: </a:t>
            </a:r>
            <a:r>
              <a:rPr lang="ko-KR" altLang="en-US" dirty="0"/>
              <a:t>과제 제출 게시판 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#1) </a:t>
            </a:r>
            <a:r>
              <a:rPr lang="ko-KR" altLang="en-US" dirty="0"/>
              <a:t>의 제출 기간내</a:t>
            </a:r>
            <a:endParaRPr lang="en-US" altLang="ko-KR" dirty="0"/>
          </a:p>
          <a:p>
            <a:pPr eaLnBrk="1" hangingPunct="1"/>
            <a:endParaRPr lang="en-US" altLang="ko-KR" sz="1400" dirty="0"/>
          </a:p>
          <a:p>
            <a:pPr eaLnBrk="1" hangingPunct="1"/>
            <a:r>
              <a:rPr lang="en-US" altLang="ko-KR" sz="1400" dirty="0"/>
              <a:t>(</a:t>
            </a:r>
            <a:r>
              <a:rPr lang="ko-KR" altLang="en-US" sz="1400" dirty="0"/>
              <a:t>다음 있을 </a:t>
            </a:r>
            <a:r>
              <a:rPr lang="en-US" altLang="ko-KR" sz="1400" dirty="0"/>
              <a:t>HW#2</a:t>
            </a:r>
            <a:r>
              <a:rPr lang="ko-KR" altLang="en-US" sz="1400" dirty="0"/>
              <a:t>는 </a:t>
            </a:r>
            <a:r>
              <a:rPr lang="en-US" altLang="ko-KR" sz="1400" dirty="0"/>
              <a:t>HW#1</a:t>
            </a:r>
            <a:r>
              <a:rPr lang="ko-KR" altLang="en-US" sz="1400" dirty="0"/>
              <a:t>의 확장입니다</a:t>
            </a:r>
            <a:r>
              <a:rPr lang="en-US" altLang="ko-KR" sz="1400" dirty="0"/>
              <a:t>. HW#1</a:t>
            </a:r>
            <a:r>
              <a:rPr lang="ko-KR" altLang="en-US" sz="1400" dirty="0"/>
              <a:t>를 열심히 해두면 </a:t>
            </a:r>
            <a:r>
              <a:rPr lang="en-US" altLang="ko-KR" sz="1400" dirty="0"/>
              <a:t>HW#2</a:t>
            </a:r>
            <a:r>
              <a:rPr lang="ko-KR" altLang="en-US" sz="1400" dirty="0"/>
              <a:t>를 하는 데에 큰 도움이 됩니다</a:t>
            </a:r>
            <a:r>
              <a:rPr lang="en-US" altLang="ko-KR" sz="1400" dirty="0"/>
              <a:t>!)</a:t>
            </a:r>
          </a:p>
          <a:p>
            <a:pPr eaLnBrk="1" hangingPunct="1"/>
            <a:r>
              <a:rPr lang="ko-KR" altLang="en-US" sz="1400" dirty="0"/>
              <a:t>질문이 있거나 도움이 필요하면 </a:t>
            </a:r>
            <a:r>
              <a:rPr lang="en-US" altLang="ko-KR" sz="1400" dirty="0"/>
              <a:t>: </a:t>
            </a:r>
            <a:r>
              <a:rPr lang="ko-KR" altLang="en-US" sz="1400" dirty="0"/>
              <a:t>조교에게 문의</a:t>
            </a:r>
            <a:r>
              <a:rPr lang="en-US" altLang="ko-KR" sz="1400" dirty="0"/>
              <a:t>, </a:t>
            </a:r>
            <a:r>
              <a:rPr lang="ko-KR" altLang="en-US" sz="1400" dirty="0"/>
              <a:t>질의응답 게시판에 문의</a:t>
            </a:r>
            <a:endParaRPr lang="en-US" altLang="ko-KR" sz="14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856"/>
    </mc:Choice>
    <mc:Fallback xmlns="">
      <p:transition spd="slow" advTm="609856"/>
    </mc:Fallback>
  </mc:AlternateContent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312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HW#1: GDI와 STL을 익히기 위한 Win32응용프로그램 작성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152</cp:revision>
  <dcterms:created xsi:type="dcterms:W3CDTF">2008-02-22T16:44:23Z</dcterms:created>
  <dcterms:modified xsi:type="dcterms:W3CDTF">2022-03-20T16:45:51Z</dcterms:modified>
</cp:coreProperties>
</file>