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8" autoAdjust="0"/>
    <p:restoredTop sz="95731" autoAdjust="0"/>
  </p:normalViewPr>
  <p:slideViewPr>
    <p:cSldViewPr>
      <p:cViewPr varScale="1">
        <p:scale>
          <a:sx n="108" d="100"/>
          <a:sy n="108" d="100"/>
        </p:scale>
        <p:origin x="120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9FBC8A4-DB8F-492D-A419-CDB6501A9C8F}" type="datetimeFigureOut">
              <a:rPr lang="ko-KR" altLang="en-US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2FF594-8816-4498-ABC6-CAE2412A3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628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912285" y="2428875"/>
            <a:ext cx="10367433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757497" y="1857376"/>
            <a:ext cx="26981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800" dirty="0">
                <a:latin typeface="+mn-lt"/>
                <a:ea typeface="+mn-ea"/>
              </a:rPr>
              <a:t>게임프로그래밍</a:t>
            </a:r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3386667" y="5334000"/>
            <a:ext cx="5471584" cy="0"/>
          </a:xfrm>
          <a:prstGeom prst="line">
            <a:avLst/>
          </a:prstGeom>
          <a:noFill/>
          <a:ln w="254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809751" y="5330826"/>
            <a:ext cx="8572500" cy="833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Dept. of CSE, Univ. of </a:t>
            </a:r>
            <a:r>
              <a:rPr kumimoji="0" lang="en-US" altLang="ko-KR" dirty="0" err="1">
                <a:latin typeface="Tempus Sans ITC" pitchFamily="82" charset="0"/>
                <a:ea typeface="+mn-ea"/>
              </a:rPr>
              <a:t>Incheon</a:t>
            </a:r>
            <a:endParaRPr kumimoji="0" lang="en-US" altLang="ko-KR" dirty="0">
              <a:latin typeface="Tempus Sans ITC" pitchFamily="82" charset="0"/>
              <a:ea typeface="+mn-ea"/>
            </a:endParaRP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jong@incheon.ac.kr</a:t>
            </a:r>
          </a:p>
          <a:p>
            <a:pPr algn="ctr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latin typeface="Tempus Sans ITC" pitchFamily="82" charset="0"/>
                <a:ea typeface="+mn-ea"/>
              </a:rPr>
              <a:t>http://ecl.incheon.ac.kr</a:t>
            </a:r>
            <a:endParaRPr kumimoji="0" lang="ko-KR" altLang="en-US" dirty="0">
              <a:latin typeface="Tempus Sans ITC" pitchFamily="82" charset="0"/>
              <a:ea typeface="+mn-ea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809751" y="4824413"/>
            <a:ext cx="8572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dirty="0">
                <a:latin typeface="Tempus Sans ITC" pitchFamily="82" charset="0"/>
                <a:ea typeface="+mn-ea"/>
              </a:rPr>
              <a:t>박종승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742954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286124"/>
            <a:ext cx="8534400" cy="50006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6BC9-5DE9-4FAF-BC76-2B37917D3FC9}" type="datetime1">
              <a:rPr lang="ko-KR" altLang="en-US" smtClean="0"/>
              <a:pPr>
                <a:defRPr/>
              </a:pPr>
              <a:t>2022-05-18</a:t>
            </a:fld>
            <a:endParaRPr lang="ko-KR" altLang="en-US" dirty="0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EA972-C3E7-462A-84A5-2272D9A98898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00805-A241-41E2-8A2D-CED6D4B1AD46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652DB-9233-49CD-B887-38CCC3E387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467AB4-90A9-40D8-BEE4-E3F22D6746C9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A868B-9954-447C-810D-52EC572C33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9"/>
          <p:cNvSpPr>
            <a:spLocks noChangeShapeType="1"/>
          </p:cNvSpPr>
          <p:nvPr userDrawn="1"/>
        </p:nvSpPr>
        <p:spPr bwMode="auto">
          <a:xfrm>
            <a:off x="571500" y="928688"/>
            <a:ext cx="11049000" cy="0"/>
          </a:xfrm>
          <a:prstGeom prst="line">
            <a:avLst/>
          </a:prstGeom>
          <a:noFill/>
          <a:ln w="12700">
            <a:solidFill>
              <a:srgbClr val="0085A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5403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6178"/>
            <a:ext cx="10972800" cy="524034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35B0B2-4B99-44E1-A45D-2C1E859E849F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77180-DB43-4599-8C3B-BCB695ECF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F732-A5D8-4C7E-8D06-DBAD985D1D19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7F185-B6CE-4BA8-B8D0-A84B0EDA0E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1F09E-D8F8-44E5-B347-8E936651F66E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8379F-5E55-4D9E-A67F-5F93C72EB0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00A06-30EE-4330-ABBA-E5229282A3C2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1A351-C08C-4D22-B27C-C792947C4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4CFA-E29F-4F1B-8A66-8E3B397B47D8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9BBA-168B-43A0-99E6-AAC681F4F4A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0453-C1F6-471A-BC40-28A3F8BC3749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9AC2-DEA0-4355-A2FE-52D34398A7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2682-1770-47FE-B83D-07BC2B2B6C61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718B-8940-43F4-A44D-F748985FD8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4C0D-B795-4024-B77B-549B3B72ED14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C03F2-B4D0-49F5-A423-0973C8069E6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35C7B6-BF00-4B8D-AC51-7B5426BD7B47}" type="datetime1">
              <a:rPr lang="ko-KR" altLang="en-US" smtClean="0"/>
              <a:pPr>
                <a:defRPr/>
              </a:pPr>
              <a:t>2022-05-18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A89899-558B-4580-B2FC-8190EB3693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HW#4: </a:t>
            </a:r>
            <a:r>
              <a:rPr lang="ko-KR" altLang="en-US" dirty="0"/>
              <a:t>간단한 </a:t>
            </a:r>
            <a:r>
              <a:rPr lang="en-US" altLang="ko-KR" dirty="0"/>
              <a:t>2D </a:t>
            </a:r>
            <a:r>
              <a:rPr lang="ko-KR" altLang="en-US" dirty="0"/>
              <a:t>게임 만들기</a:t>
            </a:r>
            <a:r>
              <a:rPr lang="en-US" altLang="ko-KR" dirty="0"/>
              <a:t>: 2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ko-KR" dirty="0"/>
              <a:t>“</a:t>
            </a:r>
            <a:r>
              <a:rPr lang="ko-KR" altLang="en-US" dirty="0"/>
              <a:t>나만의 </a:t>
            </a:r>
            <a:r>
              <a:rPr lang="en-US" altLang="ko-KR" dirty="0"/>
              <a:t>2</a:t>
            </a:r>
            <a:r>
              <a:rPr lang="ko-KR" altLang="en-US" dirty="0"/>
              <a:t>차원 게임을 만들어보자</a:t>
            </a:r>
            <a:r>
              <a:rPr lang="en-US" altLang="ko-KR" dirty="0"/>
              <a:t>”</a:t>
            </a:r>
          </a:p>
          <a:p>
            <a:pPr lvl="1" eaLnBrk="1" hangingPunct="1"/>
            <a:r>
              <a:rPr lang="en-US" altLang="ko-KR" dirty="0"/>
              <a:t>HW#3</a:t>
            </a:r>
            <a:r>
              <a:rPr lang="ko-KR" altLang="en-US" dirty="0"/>
              <a:t>의 내용에 추가기능 </a:t>
            </a:r>
            <a:r>
              <a:rPr lang="en-US" altLang="ko-KR" dirty="0"/>
              <a:t>(“</a:t>
            </a:r>
            <a:r>
              <a:rPr lang="ko-KR" altLang="en-US" dirty="0"/>
              <a:t>사운드</a:t>
            </a:r>
            <a:r>
              <a:rPr lang="en-US" altLang="ko-KR" dirty="0"/>
              <a:t>”,</a:t>
            </a:r>
            <a:r>
              <a:rPr lang="ko-KR" altLang="en-US" dirty="0"/>
              <a:t> </a:t>
            </a:r>
            <a:r>
              <a:rPr lang="en-US" altLang="ko-KR" dirty="0"/>
              <a:t>”</a:t>
            </a:r>
            <a:r>
              <a:rPr lang="ko-KR" altLang="en-US" dirty="0"/>
              <a:t>게임물리</a:t>
            </a:r>
            <a:r>
              <a:rPr lang="en-US" altLang="ko-KR" dirty="0"/>
              <a:t>”, “</a:t>
            </a:r>
            <a:r>
              <a:rPr lang="ko-KR" altLang="en-US" dirty="0"/>
              <a:t>게임인공지능</a:t>
            </a:r>
            <a:r>
              <a:rPr lang="en-US" altLang="ko-KR" dirty="0"/>
              <a:t>”)</a:t>
            </a:r>
            <a:r>
              <a:rPr lang="ko-KR" altLang="en-US" dirty="0"/>
              <a:t>을 더하자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[</a:t>
            </a:r>
            <a:r>
              <a:rPr lang="ko-KR" altLang="en-US" dirty="0"/>
              <a:t>사운드</a:t>
            </a:r>
            <a:r>
              <a:rPr lang="en-US" altLang="ko-KR" dirty="0"/>
              <a:t>] </a:t>
            </a:r>
            <a:r>
              <a:rPr lang="ko-KR" altLang="en-US" dirty="0"/>
              <a:t>사운드효과를 게임 내용에 적절히 추가하자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여러 효과음들을 구현해보자</a:t>
            </a:r>
            <a:r>
              <a:rPr lang="en-US" altLang="ko-KR" dirty="0"/>
              <a:t>. </a:t>
            </a:r>
            <a:r>
              <a:rPr lang="ko-KR" altLang="en-US" dirty="0"/>
              <a:t>효과음 최소</a:t>
            </a:r>
            <a:r>
              <a:rPr lang="en-US" altLang="ko-KR" dirty="0"/>
              <a:t> 2</a:t>
            </a:r>
            <a:r>
              <a:rPr lang="ko-KR" altLang="en-US" dirty="0"/>
              <a:t>종류 이상</a:t>
            </a:r>
            <a:r>
              <a:rPr lang="en-US" altLang="ko-KR" dirty="0"/>
              <a:t>, 4</a:t>
            </a:r>
            <a:r>
              <a:rPr lang="ko-KR" altLang="en-US" dirty="0"/>
              <a:t>개 클립 이상</a:t>
            </a:r>
            <a:r>
              <a:rPr lang="en-US" altLang="ko-KR" dirty="0"/>
              <a:t>.</a:t>
            </a:r>
            <a:r>
              <a:rPr lang="ko-KR" altLang="en-US" dirty="0"/>
              <a:t> 게임 배경음악은 선택사항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 err="1"/>
              <a:t>토글키로</a:t>
            </a:r>
            <a:r>
              <a:rPr lang="ko-KR" altLang="en-US" dirty="0"/>
              <a:t> </a:t>
            </a:r>
            <a:r>
              <a:rPr lang="ko-KR" altLang="en-US" dirty="0" err="1"/>
              <a:t>음소거</a:t>
            </a:r>
            <a:r>
              <a:rPr lang="ko-KR" altLang="en-US" dirty="0"/>
              <a:t> 기능 구현</a:t>
            </a:r>
            <a:r>
              <a:rPr lang="en-US" altLang="ko-KR" dirty="0"/>
              <a:t>, </a:t>
            </a:r>
            <a:r>
              <a:rPr lang="ko-KR" altLang="en-US" dirty="0"/>
              <a:t>키로 소리 볼륨 조절기능 구현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[</a:t>
            </a:r>
            <a:r>
              <a:rPr lang="ko-KR" altLang="en-US" dirty="0"/>
              <a:t>게임물리</a:t>
            </a:r>
            <a:r>
              <a:rPr lang="en-US" altLang="ko-KR" dirty="0"/>
              <a:t>] </a:t>
            </a:r>
            <a:r>
              <a:rPr lang="ko-KR" altLang="en-US" dirty="0"/>
              <a:t>게임 물리 현상 중 게임 내용에 적절한 하나를 추가하자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중력을 고려한 이동체 구현하기</a:t>
            </a:r>
            <a:r>
              <a:rPr lang="en-US" altLang="ko-KR" dirty="0"/>
              <a:t>, </a:t>
            </a:r>
            <a:r>
              <a:rPr lang="ko-KR" altLang="en-US" dirty="0"/>
              <a:t>충돌 이벤트 처리하기</a:t>
            </a:r>
            <a:endParaRPr lang="en-US" altLang="ko-KR" dirty="0"/>
          </a:p>
          <a:p>
            <a:pPr lvl="3" eaLnBrk="1" hangingPunct="1"/>
            <a:r>
              <a:rPr lang="ko-KR" altLang="en-US" dirty="0"/>
              <a:t>중력을 고려한 이동체 구현하기</a:t>
            </a:r>
            <a:endParaRPr lang="en-US" altLang="ko-KR" dirty="0"/>
          </a:p>
          <a:p>
            <a:pPr lvl="4" eaLnBrk="1" hangingPunct="1"/>
            <a:r>
              <a:rPr lang="ko-KR" altLang="en-US" dirty="0"/>
              <a:t>이동체가 중력의 영향을 받도록 구현하자</a:t>
            </a:r>
            <a:endParaRPr lang="en-US" altLang="ko-KR" dirty="0"/>
          </a:p>
          <a:p>
            <a:pPr lvl="4" eaLnBrk="1" hangingPunct="1"/>
            <a:r>
              <a:rPr lang="ko-KR" altLang="en-US" dirty="0"/>
              <a:t>초기속력</a:t>
            </a:r>
            <a:r>
              <a:rPr lang="en-US" altLang="ko-KR" dirty="0"/>
              <a:t>, </a:t>
            </a:r>
            <a:r>
              <a:rPr lang="ko-KR" altLang="en-US" dirty="0"/>
              <a:t>방향</a:t>
            </a:r>
            <a:r>
              <a:rPr lang="en-US" altLang="ko-KR" dirty="0"/>
              <a:t>, </a:t>
            </a:r>
            <a:r>
              <a:rPr lang="ko-KR" altLang="en-US" dirty="0"/>
              <a:t>이동체의 개수 등의 세부적인 것들은 개별 시나리오에 따라서 자유롭게 구현</a:t>
            </a:r>
            <a:endParaRPr lang="en-US" altLang="ko-KR" dirty="0"/>
          </a:p>
          <a:p>
            <a:pPr lvl="3" eaLnBrk="1" hangingPunct="1"/>
            <a:r>
              <a:rPr lang="ko-KR" altLang="en-US" dirty="0"/>
              <a:t>충돌 이벤트 처리하기</a:t>
            </a:r>
            <a:endParaRPr lang="en-US" altLang="ko-KR" dirty="0"/>
          </a:p>
          <a:p>
            <a:pPr lvl="4" eaLnBrk="1" hangingPunct="1"/>
            <a:r>
              <a:rPr lang="ko-KR" altLang="en-US" dirty="0"/>
              <a:t>이동체가 타 </a:t>
            </a:r>
            <a:r>
              <a:rPr lang="ko-KR" altLang="en-US" dirty="0" err="1"/>
              <a:t>대상체에</a:t>
            </a:r>
            <a:r>
              <a:rPr lang="ko-KR" altLang="en-US" dirty="0"/>
              <a:t> 부딪히는 경우의 충돌 반응을 구현하자</a:t>
            </a:r>
            <a:r>
              <a:rPr lang="en-US" altLang="ko-KR" dirty="0"/>
              <a:t>.</a:t>
            </a:r>
          </a:p>
          <a:p>
            <a:pPr lvl="4" eaLnBrk="1" hangingPunct="1"/>
            <a:r>
              <a:rPr lang="ko-KR" altLang="en-US" dirty="0"/>
              <a:t>복원계수</a:t>
            </a:r>
            <a:r>
              <a:rPr lang="en-US" altLang="ko-KR" dirty="0"/>
              <a:t>, </a:t>
            </a:r>
            <a:r>
              <a:rPr lang="ko-KR" altLang="en-US" dirty="0"/>
              <a:t>마찰계수</a:t>
            </a:r>
            <a:r>
              <a:rPr lang="en-US" altLang="ko-KR" dirty="0"/>
              <a:t>, </a:t>
            </a:r>
            <a:r>
              <a:rPr lang="ko-KR" altLang="en-US" dirty="0"/>
              <a:t>정지 제약 등은 개별 시나리오에 따라서 자유롭게 구현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[</a:t>
            </a:r>
            <a:r>
              <a:rPr lang="ko-KR" altLang="en-US" dirty="0"/>
              <a:t>게임인공지능</a:t>
            </a:r>
            <a:r>
              <a:rPr lang="en-US" altLang="ko-KR" dirty="0"/>
              <a:t>] </a:t>
            </a:r>
            <a:r>
              <a:rPr lang="ko-KR" altLang="en-US" dirty="0"/>
              <a:t>게임 인공지능 중 게임 내용에 적절한 하나를 추가하자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유한상태기계</a:t>
            </a:r>
            <a:r>
              <a:rPr lang="en-US" altLang="ko-KR" dirty="0"/>
              <a:t>, </a:t>
            </a:r>
            <a:r>
              <a:rPr lang="ko-KR" altLang="en-US" dirty="0" err="1"/>
              <a:t>길찾기</a:t>
            </a:r>
            <a:endParaRPr lang="en-US" altLang="ko-KR" dirty="0"/>
          </a:p>
          <a:p>
            <a:pPr lvl="3" eaLnBrk="1" hangingPunct="1"/>
            <a:r>
              <a:rPr lang="ko-KR" altLang="en-US" dirty="0"/>
              <a:t>유한상태기계</a:t>
            </a:r>
            <a:endParaRPr lang="en-US" altLang="ko-KR" dirty="0"/>
          </a:p>
          <a:p>
            <a:pPr lvl="4" eaLnBrk="1" hangingPunct="1"/>
            <a:r>
              <a:rPr lang="en-US" altLang="ko-KR" dirty="0"/>
              <a:t>Good guy</a:t>
            </a:r>
            <a:r>
              <a:rPr lang="ko-KR" altLang="en-US" dirty="0"/>
              <a:t>와 </a:t>
            </a:r>
            <a:r>
              <a:rPr lang="en-US" altLang="ko-KR" dirty="0"/>
              <a:t>Bad guy</a:t>
            </a:r>
            <a:r>
              <a:rPr lang="ko-KR" altLang="en-US" dirty="0"/>
              <a:t>를 추가하기</a:t>
            </a:r>
            <a:endParaRPr lang="en-US" altLang="ko-KR" dirty="0"/>
          </a:p>
          <a:p>
            <a:pPr lvl="4" eaLnBrk="1" hangingPunct="1"/>
            <a:r>
              <a:rPr lang="en-US" altLang="ko-KR" dirty="0"/>
              <a:t>Good guy</a:t>
            </a:r>
            <a:r>
              <a:rPr lang="ko-KR" altLang="en-US" dirty="0"/>
              <a:t>의 모습 및 행위</a:t>
            </a:r>
            <a:r>
              <a:rPr lang="en-US" altLang="ko-KR" dirty="0"/>
              <a:t>: </a:t>
            </a:r>
            <a:r>
              <a:rPr lang="ko-KR" altLang="en-US" dirty="0"/>
              <a:t>임의 구현</a:t>
            </a:r>
            <a:endParaRPr lang="en-US" altLang="ko-KR" dirty="0"/>
          </a:p>
          <a:p>
            <a:pPr lvl="4" eaLnBrk="1" hangingPunct="1"/>
            <a:r>
              <a:rPr lang="en-US" altLang="ko-KR" dirty="0"/>
              <a:t>Bad guy</a:t>
            </a:r>
            <a:r>
              <a:rPr lang="ko-KR" altLang="en-US" dirty="0"/>
              <a:t>의 모습 및 행위</a:t>
            </a:r>
            <a:r>
              <a:rPr lang="en-US" altLang="ko-KR" dirty="0"/>
              <a:t>: </a:t>
            </a:r>
            <a:r>
              <a:rPr lang="ko-KR" altLang="en-US" dirty="0"/>
              <a:t>유한상태기계에 따라서 행동하도록 하자</a:t>
            </a:r>
            <a:r>
              <a:rPr lang="en-US" altLang="ko-KR" dirty="0"/>
              <a:t>. [</a:t>
            </a:r>
            <a:r>
              <a:rPr lang="en-US" altLang="ko-KR" sz="1300" dirty="0"/>
              <a:t>FSM</a:t>
            </a:r>
            <a:r>
              <a:rPr lang="ko-KR" altLang="en-US" sz="1300" dirty="0"/>
              <a:t>의 상태 개수는 임의 결정해도 됨 </a:t>
            </a:r>
            <a:r>
              <a:rPr lang="en-US" altLang="ko-KR" sz="1300" dirty="0"/>
              <a:t>(5</a:t>
            </a:r>
            <a:r>
              <a:rPr lang="ko-KR" altLang="en-US" sz="1300" dirty="0"/>
              <a:t>개 이상 권장</a:t>
            </a:r>
            <a:r>
              <a:rPr lang="en-US" altLang="ko-KR" sz="1300" dirty="0"/>
              <a:t>)]</a:t>
            </a:r>
          </a:p>
          <a:p>
            <a:pPr lvl="4" eaLnBrk="1" hangingPunct="1"/>
            <a:r>
              <a:rPr lang="ko-KR" altLang="en-US" dirty="0"/>
              <a:t>다양한 표시</a:t>
            </a:r>
            <a:r>
              <a:rPr lang="en-US" altLang="ko-KR" dirty="0"/>
              <a:t>: </a:t>
            </a:r>
            <a:r>
              <a:rPr lang="ko-KR" altLang="en-US" dirty="0"/>
              <a:t>현재의 </a:t>
            </a:r>
            <a:r>
              <a:rPr lang="en-US" altLang="ko-KR" dirty="0"/>
              <a:t>FSM </a:t>
            </a:r>
            <a:r>
              <a:rPr lang="ko-KR" altLang="en-US" dirty="0"/>
              <a:t>상태를 컬러 또는 텍스트로 표시</a:t>
            </a:r>
            <a:r>
              <a:rPr lang="en-US" altLang="ko-KR" dirty="0"/>
              <a:t>, Bad guy</a:t>
            </a:r>
            <a:r>
              <a:rPr lang="ko-KR" altLang="en-US" dirty="0"/>
              <a:t>의 가시 영역과 공격가능 영역을 표시</a:t>
            </a:r>
            <a:endParaRPr lang="en-US" altLang="ko-KR" dirty="0"/>
          </a:p>
          <a:p>
            <a:pPr lvl="3" eaLnBrk="1" hangingPunct="1"/>
            <a:r>
              <a:rPr lang="ko-KR" altLang="en-US" dirty="0" err="1"/>
              <a:t>길찾기</a:t>
            </a:r>
            <a:endParaRPr lang="en-US" altLang="ko-KR" dirty="0"/>
          </a:p>
          <a:p>
            <a:pPr lvl="4" eaLnBrk="1" hangingPunct="1"/>
            <a:r>
              <a:rPr lang="ko-KR" altLang="en-US" dirty="0"/>
              <a:t>장애물이 배치된 맵 설정</a:t>
            </a:r>
            <a:endParaRPr lang="en-US" altLang="ko-KR" dirty="0"/>
          </a:p>
          <a:p>
            <a:pPr lvl="4" eaLnBrk="1" hangingPunct="1"/>
            <a:r>
              <a:rPr lang="ko-KR" altLang="en-US" dirty="0"/>
              <a:t>원하는 목적지에 도착</a:t>
            </a:r>
            <a:endParaRPr lang="en-US" altLang="ko-KR" dirty="0"/>
          </a:p>
          <a:p>
            <a:pPr lvl="4" eaLnBrk="1" hangingPunct="1"/>
            <a:r>
              <a:rPr lang="ko-KR" altLang="en-US" dirty="0"/>
              <a:t>시나리오에 따른 임의 구현 </a:t>
            </a:r>
            <a:r>
              <a:rPr lang="en-US" altLang="ko-KR" dirty="0"/>
              <a:t>[</a:t>
            </a:r>
            <a:r>
              <a:rPr lang="ko-KR" altLang="en-US" dirty="0"/>
              <a:t>이동 주체가 </a:t>
            </a:r>
            <a:r>
              <a:rPr lang="en-US" altLang="ko-KR" dirty="0"/>
              <a:t>Good guy </a:t>
            </a:r>
            <a:r>
              <a:rPr lang="ko-KR" altLang="en-US" dirty="0"/>
              <a:t>또는 </a:t>
            </a:r>
            <a:r>
              <a:rPr lang="en-US" altLang="ko-KR" dirty="0"/>
              <a:t>Bad guy </a:t>
            </a:r>
            <a:r>
              <a:rPr lang="ko-KR" altLang="en-US" dirty="0"/>
              <a:t>또는 중립 사물 등 모두 가능</a:t>
            </a:r>
            <a:r>
              <a:rPr lang="en-US" altLang="ko-KR" dirty="0"/>
              <a:t>]</a:t>
            </a:r>
          </a:p>
          <a:p>
            <a:pPr lvl="4" eaLnBrk="1" hangingPunct="1"/>
            <a:endParaRPr lang="en-US" altLang="ko-KR" dirty="0"/>
          </a:p>
          <a:p>
            <a:pPr lvl="1" eaLnBrk="1" hangingPunct="1"/>
            <a:r>
              <a:rPr lang="ko-KR" altLang="en-US" dirty="0"/>
              <a:t>주의 </a:t>
            </a:r>
            <a:r>
              <a:rPr lang="en-US" altLang="ko-KR" dirty="0"/>
              <a:t>: </a:t>
            </a:r>
            <a:r>
              <a:rPr lang="ko-KR" altLang="en-US" dirty="0"/>
              <a:t>본인의 게임 주제에 맞추어 구현 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구현과 관련되어 문서에 자세하게 </a:t>
            </a:r>
            <a:r>
              <a:rPr lang="ko-KR" altLang="en-US" dirty="0" err="1"/>
              <a:t>명시하시오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en-US" altLang="ko-KR" dirty="0"/>
              <a:t>HW#4</a:t>
            </a:r>
            <a:r>
              <a:rPr lang="ko-KR" altLang="en-US" dirty="0"/>
              <a:t>를 하는 중에 </a:t>
            </a:r>
            <a:r>
              <a:rPr lang="en-US" altLang="ko-KR" dirty="0"/>
              <a:t>HW#3</a:t>
            </a:r>
            <a:r>
              <a:rPr lang="ko-KR" altLang="en-US" dirty="0"/>
              <a:t>에서 한 내용이 많이 바뀌는 경우 </a:t>
            </a:r>
            <a:r>
              <a:rPr lang="en-US" altLang="ko-KR" dirty="0"/>
              <a:t>: </a:t>
            </a:r>
            <a:r>
              <a:rPr lang="ko-KR" altLang="en-US" dirty="0"/>
              <a:t>마음대로 바꾸어도 상관없음</a:t>
            </a:r>
            <a:r>
              <a:rPr lang="en-US" altLang="ko-KR" dirty="0"/>
              <a:t>. </a:t>
            </a:r>
            <a:r>
              <a:rPr lang="ko-KR" altLang="en-US" dirty="0"/>
              <a:t>단 문서에 그 내용을 명시할 것</a:t>
            </a:r>
            <a:r>
              <a:rPr lang="en-US" altLang="ko-KR" dirty="0"/>
              <a:t>.</a:t>
            </a:r>
          </a:p>
          <a:p>
            <a:pPr lvl="2" eaLnBrk="1" hangingPunct="1"/>
            <a:r>
              <a:rPr lang="ko-KR" altLang="en-US" dirty="0"/>
              <a:t>코드를 스스로 직접 작성해 보아야 실력이 향상됩니다</a:t>
            </a:r>
            <a:r>
              <a:rPr lang="en-US" altLang="ko-KR" dirty="0"/>
              <a:t>!</a:t>
            </a:r>
          </a:p>
          <a:p>
            <a:pPr lvl="2"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제출 요령 </a:t>
            </a:r>
            <a:r>
              <a:rPr lang="en-US" altLang="ko-KR" dirty="0"/>
              <a:t>: HW#3</a:t>
            </a:r>
            <a:r>
              <a:rPr lang="ko-KR" altLang="en-US" dirty="0"/>
              <a:t>과 동일 </a:t>
            </a:r>
            <a:r>
              <a:rPr lang="en-US" altLang="ko-KR" dirty="0"/>
              <a:t>(</a:t>
            </a:r>
            <a:r>
              <a:rPr lang="ko-KR" altLang="en-US" dirty="0"/>
              <a:t>발표 동영상 포함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/>
              <a:t>마감</a:t>
            </a:r>
            <a:r>
              <a:rPr lang="en-US" altLang="ko-KR" dirty="0"/>
              <a:t>: </a:t>
            </a:r>
            <a:r>
              <a:rPr lang="ko-KR" altLang="en-US" dirty="0"/>
              <a:t>과제 제출 게시판 </a:t>
            </a:r>
            <a:r>
              <a:rPr lang="en-US" altLang="ko-KR" dirty="0"/>
              <a:t>(</a:t>
            </a:r>
            <a:r>
              <a:rPr lang="ko-KR" altLang="en-US" dirty="0"/>
              <a:t>과제</a:t>
            </a:r>
            <a:r>
              <a:rPr lang="en-US" altLang="ko-KR" dirty="0"/>
              <a:t>#4) </a:t>
            </a:r>
            <a:r>
              <a:rPr lang="ko-KR" altLang="en-US" dirty="0"/>
              <a:t>의 제출 기간내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게임프로그래밍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77180-DB43-4599-8C3B-BCB695ECF7CF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FB35-EFA1-484C-995C-A1817DF3A891}"/>
              </a:ext>
            </a:extLst>
          </p:cNvPr>
          <p:cNvSpPr txBox="1"/>
          <p:nvPr/>
        </p:nvSpPr>
        <p:spPr>
          <a:xfrm>
            <a:off x="6600056" y="908720"/>
            <a:ext cx="3744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관련 </a:t>
            </a:r>
            <a:r>
              <a:rPr lang="en-US" altLang="ko-KR" sz="1100" dirty="0"/>
              <a:t>: </a:t>
            </a:r>
            <a:r>
              <a:rPr lang="ko-KR" altLang="en-US" sz="1100" dirty="0"/>
              <a:t>교재의</a:t>
            </a:r>
            <a:r>
              <a:rPr lang="en-US" altLang="ko-KR" sz="1100" dirty="0"/>
              <a:t> 10</a:t>
            </a:r>
            <a:r>
              <a:rPr lang="ko-KR" altLang="en-US" sz="1100" dirty="0"/>
              <a:t>장</a:t>
            </a:r>
            <a:r>
              <a:rPr lang="en-US" altLang="ko-KR" sz="1100" dirty="0"/>
              <a:t>~12</a:t>
            </a:r>
            <a:r>
              <a:rPr lang="ko-KR" altLang="en-US" sz="1100" dirty="0"/>
              <a:t>장 내용을 </a:t>
            </a:r>
            <a:r>
              <a:rPr lang="ko-KR" altLang="en-US" sz="1000" dirty="0"/>
              <a:t>학습해주세요</a:t>
            </a:r>
            <a:r>
              <a:rPr lang="en-US" altLang="ko-KR" sz="10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460"/>
    </mc:Choice>
    <mc:Fallback xmlns="">
      <p:transition spd="slow" advTm="678460"/>
    </mc:Fallback>
  </mc:AlternateContent>
  <p:extLst mod="1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336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맑은 고딕</vt:lpstr>
      <vt:lpstr>Arial</vt:lpstr>
      <vt:lpstr>Tempus Sans ITC</vt:lpstr>
      <vt:lpstr>Office 테마</vt:lpstr>
      <vt:lpstr>HW#4: 간단한 2D 게임 만들기: 2단계(최종)</vt:lpstr>
    </vt:vector>
  </TitlesOfParts>
  <Company>인천대학교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Prof</cp:lastModifiedBy>
  <cp:revision>176</cp:revision>
  <dcterms:created xsi:type="dcterms:W3CDTF">2008-02-22T16:44:23Z</dcterms:created>
  <dcterms:modified xsi:type="dcterms:W3CDTF">2022-05-18T06:45:28Z</dcterms:modified>
</cp:coreProperties>
</file>