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23" d="100"/>
          <a:sy n="123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2022-04-26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HW#3: </a:t>
            </a:r>
            <a:r>
              <a:rPr lang="ko-KR" altLang="en-US" dirty="0"/>
              <a:t>간단한 </a:t>
            </a:r>
            <a:r>
              <a:rPr lang="en-US" altLang="ko-KR" dirty="0"/>
              <a:t>2D </a:t>
            </a:r>
            <a:r>
              <a:rPr lang="ko-KR" altLang="en-US" dirty="0"/>
              <a:t>게임 만들기</a:t>
            </a:r>
            <a:r>
              <a:rPr lang="en-US" altLang="ko-KR" dirty="0"/>
              <a:t>: 1</a:t>
            </a:r>
            <a:r>
              <a:rPr lang="ko-KR" altLang="en-US" dirty="0"/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ko-KR" altLang="en-US" dirty="0"/>
              <a:t>목표 </a:t>
            </a:r>
            <a:r>
              <a:rPr lang="en-US" altLang="ko-KR" dirty="0"/>
              <a:t>: “</a:t>
            </a:r>
            <a:r>
              <a:rPr lang="ko-KR" altLang="en-US" dirty="0"/>
              <a:t>나만의 </a:t>
            </a:r>
            <a:r>
              <a:rPr lang="en-US" altLang="ko-KR" dirty="0"/>
              <a:t>2</a:t>
            </a:r>
            <a:r>
              <a:rPr lang="ko-KR" altLang="en-US" dirty="0"/>
              <a:t>차원 게임을 직접 만들어보자</a:t>
            </a:r>
            <a:r>
              <a:rPr lang="en-US" altLang="ko-KR" dirty="0"/>
              <a:t>”</a:t>
            </a:r>
          </a:p>
          <a:p>
            <a:pPr lvl="1" eaLnBrk="1" hangingPunct="1"/>
            <a:r>
              <a:rPr lang="ko-KR" altLang="en-US" dirty="0"/>
              <a:t>간단한 게임을 자유롭게 구현해보자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게임을 권장하지만</a:t>
            </a:r>
            <a:r>
              <a:rPr lang="en-US" altLang="ko-KR" dirty="0"/>
              <a:t>, </a:t>
            </a:r>
            <a:r>
              <a:rPr lang="ko-KR" altLang="en-US" dirty="0"/>
              <a:t>꼭 게임이 아니어도 됨 </a:t>
            </a:r>
            <a:r>
              <a:rPr lang="en-US" altLang="ko-KR" dirty="0"/>
              <a:t>(</a:t>
            </a:r>
            <a:r>
              <a:rPr lang="ko-KR" altLang="en-US" dirty="0"/>
              <a:t>시각적 시뮬레이션</a:t>
            </a:r>
            <a:r>
              <a:rPr lang="en-US" altLang="ko-KR" dirty="0"/>
              <a:t>, </a:t>
            </a:r>
            <a:r>
              <a:rPr lang="ko-KR" altLang="en-US" dirty="0"/>
              <a:t>시각 모델링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3" eaLnBrk="1" hangingPunct="1"/>
            <a:r>
              <a:rPr lang="ko-KR" altLang="en-US" dirty="0"/>
              <a:t>그러나</a:t>
            </a:r>
            <a:r>
              <a:rPr lang="en-US" altLang="ko-KR" dirty="0"/>
              <a:t>, HW#4</a:t>
            </a:r>
            <a:r>
              <a:rPr lang="ko-KR" altLang="en-US" dirty="0"/>
              <a:t>를 고려해서 아이디어를 생각할 것</a:t>
            </a:r>
            <a:endParaRPr lang="en-US" altLang="ko-KR" dirty="0"/>
          </a:p>
          <a:p>
            <a:pPr eaLnBrk="1" hangingPunct="1"/>
            <a:r>
              <a:rPr lang="en-US" altLang="ko-KR" dirty="0"/>
              <a:t>HW#3</a:t>
            </a:r>
            <a:r>
              <a:rPr lang="ko-KR" altLang="en-US" dirty="0"/>
              <a:t>의 필수 사항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경로 기하</a:t>
            </a:r>
            <a:r>
              <a:rPr lang="en-US" altLang="ko-KR" dirty="0"/>
              <a:t>(path geometry)”</a:t>
            </a:r>
            <a:r>
              <a:rPr lang="ko-KR" altLang="en-US" dirty="0"/>
              <a:t>가 포함되어야 함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기하 애니메이션</a:t>
            </a:r>
            <a:r>
              <a:rPr lang="en-US" altLang="ko-KR" dirty="0"/>
              <a:t>”</a:t>
            </a:r>
            <a:r>
              <a:rPr lang="ko-KR" altLang="en-US" dirty="0"/>
              <a:t>이 포함되어야 함 </a:t>
            </a:r>
            <a:r>
              <a:rPr lang="en-US" altLang="ko-KR" dirty="0"/>
              <a:t>(</a:t>
            </a:r>
            <a:r>
              <a:rPr lang="ko-KR" altLang="en-US" dirty="0"/>
              <a:t>전경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캐릭터 움직임 등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이미지로 채운 </a:t>
            </a:r>
            <a:r>
              <a:rPr lang="en-US" altLang="ko-KR" dirty="0"/>
              <a:t>“</a:t>
            </a:r>
            <a:r>
              <a:rPr lang="ko-KR" altLang="en-US" dirty="0"/>
              <a:t>전경</a:t>
            </a:r>
            <a:r>
              <a:rPr lang="en-US" altLang="ko-KR" dirty="0"/>
              <a:t>” </a:t>
            </a:r>
            <a:r>
              <a:rPr lang="ko-KR" altLang="en-US" dirty="0"/>
              <a:t>및 </a:t>
            </a:r>
            <a:r>
              <a:rPr lang="en-US" altLang="ko-KR" dirty="0"/>
              <a:t>“</a:t>
            </a:r>
            <a:r>
              <a:rPr lang="ko-KR" altLang="en-US" dirty="0"/>
              <a:t>배경</a:t>
            </a:r>
            <a:r>
              <a:rPr lang="en-US" altLang="ko-KR" dirty="0"/>
              <a:t>” </a:t>
            </a:r>
            <a:r>
              <a:rPr lang="ko-KR" altLang="en-US" dirty="0"/>
              <a:t>외양을 포함시켜야 함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이미지들을 많이 사용하여 화려하게 채우도록 하자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불투명 마스크</a:t>
            </a:r>
            <a:r>
              <a:rPr lang="en-US" altLang="ko-KR" dirty="0"/>
              <a:t>(opacity mask)”</a:t>
            </a:r>
            <a:r>
              <a:rPr lang="ko-KR" altLang="en-US" dirty="0"/>
              <a:t> 기능을 사용해야 함</a:t>
            </a:r>
            <a:endParaRPr lang="en-US" altLang="ko-KR" dirty="0"/>
          </a:p>
          <a:p>
            <a:pPr eaLnBrk="1" hangingPunct="1"/>
            <a:r>
              <a:rPr lang="ko-KR" altLang="en-US" dirty="0"/>
              <a:t>부가 정보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2D</a:t>
            </a:r>
            <a:r>
              <a:rPr lang="ko-KR" altLang="en-US" dirty="0"/>
              <a:t>게임 아이디어 참고</a:t>
            </a:r>
            <a:r>
              <a:rPr lang="en-US" altLang="ko-KR" dirty="0"/>
              <a:t>: </a:t>
            </a:r>
            <a:r>
              <a:rPr lang="ko-KR" altLang="en-US" dirty="0"/>
              <a:t>구글 이미지</a:t>
            </a:r>
            <a:r>
              <a:rPr lang="en-US" altLang="ko-KR" dirty="0"/>
              <a:t> </a:t>
            </a:r>
            <a:r>
              <a:rPr lang="ko-KR" altLang="en-US" dirty="0"/>
              <a:t>검색을 해보세요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키워드</a:t>
            </a:r>
            <a:r>
              <a:rPr lang="en-US" altLang="ko-KR" dirty="0"/>
              <a:t>: “puzzle game”, “2D game”, “simple game”, “kids game”, …</a:t>
            </a:r>
          </a:p>
          <a:p>
            <a:pPr lvl="1" eaLnBrk="1" hangingPunct="1"/>
            <a:r>
              <a:rPr lang="ko-KR" altLang="en-US" dirty="0"/>
              <a:t>다음 숙제</a:t>
            </a:r>
            <a:r>
              <a:rPr lang="en-US" altLang="ko-KR" dirty="0"/>
              <a:t>(</a:t>
            </a:r>
            <a:r>
              <a:rPr lang="ko-KR" altLang="en-US" dirty="0"/>
              <a:t>마지막</a:t>
            </a:r>
            <a:r>
              <a:rPr lang="en-US" altLang="ko-KR" dirty="0"/>
              <a:t>; HW#4)</a:t>
            </a:r>
            <a:r>
              <a:rPr lang="ko-KR" altLang="en-US" dirty="0"/>
              <a:t>는 이번 숙제를 발전시켜서 만드는 것이에요</a:t>
            </a:r>
            <a:r>
              <a:rPr lang="en-US" altLang="ko-KR" dirty="0"/>
              <a:t>!!</a:t>
            </a:r>
          </a:p>
          <a:p>
            <a:pPr lvl="2" eaLnBrk="1" hangingPunct="1"/>
            <a:r>
              <a:rPr lang="ko-KR" altLang="en-US" dirty="0"/>
              <a:t>다음 숙제에서는 이번 숙제의 결과물에 </a:t>
            </a:r>
            <a:r>
              <a:rPr lang="en-US" altLang="ko-KR" dirty="0"/>
              <a:t>“</a:t>
            </a:r>
            <a:r>
              <a:rPr lang="ko-KR" altLang="en-US" dirty="0"/>
              <a:t>게임사운드</a:t>
            </a:r>
            <a:r>
              <a:rPr lang="en-US" altLang="ko-KR" dirty="0"/>
              <a:t>”, ”</a:t>
            </a:r>
            <a:r>
              <a:rPr lang="ko-KR" altLang="en-US" dirty="0"/>
              <a:t>게임물리</a:t>
            </a:r>
            <a:r>
              <a:rPr lang="en-US" altLang="ko-KR" dirty="0"/>
              <a:t>”, “</a:t>
            </a:r>
            <a:r>
              <a:rPr lang="ko-KR" altLang="en-US" dirty="0"/>
              <a:t>게임인공지능</a:t>
            </a:r>
            <a:r>
              <a:rPr lang="en-US" altLang="ko-KR" dirty="0"/>
              <a:t>”</a:t>
            </a:r>
            <a:r>
              <a:rPr lang="ko-KR" altLang="en-US" dirty="0"/>
              <a:t>을 추가할 것임</a:t>
            </a:r>
            <a:endParaRPr lang="en-US" altLang="ko-KR" dirty="0"/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제출 요령 </a:t>
            </a:r>
            <a:r>
              <a:rPr lang="en-US" altLang="ko-KR" dirty="0"/>
              <a:t>: </a:t>
            </a:r>
            <a:r>
              <a:rPr lang="ko-KR" altLang="en-US" dirty="0"/>
              <a:t>기존과 동일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[1] </a:t>
            </a:r>
            <a:r>
              <a:rPr lang="ko-KR" altLang="en-US" dirty="0"/>
              <a:t>프로젝트 소스 압축 파일</a:t>
            </a:r>
            <a:r>
              <a:rPr lang="en-US" altLang="ko-KR" dirty="0"/>
              <a:t>, [2] </a:t>
            </a:r>
            <a:r>
              <a:rPr lang="ko-KR" altLang="en-US" dirty="0"/>
              <a:t>보고서 파일</a:t>
            </a:r>
            <a:r>
              <a:rPr lang="en-US" altLang="ko-KR" dirty="0"/>
              <a:t>, [3] </a:t>
            </a:r>
            <a:r>
              <a:rPr lang="ko-KR" altLang="en-US" dirty="0"/>
              <a:t>발표 동영상 파일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발표 동영상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분 이내</a:t>
            </a:r>
            <a:r>
              <a:rPr lang="en-US" altLang="ko-KR" dirty="0"/>
              <a:t>, </a:t>
            </a:r>
            <a:r>
              <a:rPr lang="ko-KR" altLang="en-US" dirty="0"/>
              <a:t>본인 얼굴 포함</a:t>
            </a:r>
            <a:endParaRPr lang="en-US" altLang="ko-KR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아이디어 설명</a:t>
            </a:r>
            <a:r>
              <a:rPr lang="en-US" altLang="ko-KR" spc="-100" dirty="0"/>
              <a:t>] </a:t>
            </a:r>
            <a:r>
              <a:rPr lang="ko-KR" altLang="en-US" spc="-100" dirty="0"/>
              <a:t>게임 아이디어</a:t>
            </a:r>
            <a:r>
              <a:rPr lang="en-US" altLang="ko-KR" spc="-100" dirty="0"/>
              <a:t>, </a:t>
            </a:r>
            <a:r>
              <a:rPr lang="ko-KR" altLang="en-US" spc="-100" dirty="0"/>
              <a:t>설계</a:t>
            </a:r>
            <a:r>
              <a:rPr lang="en-US" altLang="ko-KR" spc="-100" dirty="0"/>
              <a:t>, </a:t>
            </a:r>
            <a:r>
              <a:rPr lang="ko-KR" altLang="en-US" spc="-100" dirty="0"/>
              <a:t>구현 방법</a:t>
            </a:r>
            <a:r>
              <a:rPr lang="en-US" altLang="ko-KR" spc="-100" dirty="0"/>
              <a:t>, </a:t>
            </a:r>
            <a:r>
              <a:rPr lang="ko-KR" altLang="en-US" spc="-100" dirty="0"/>
              <a:t>주로 노력한 내용 등을 </a:t>
            </a:r>
            <a:r>
              <a:rPr lang="en-US" altLang="ko-KR" spc="-100" dirty="0"/>
              <a:t>PPT</a:t>
            </a:r>
            <a:r>
              <a:rPr lang="ko-KR" altLang="en-US" spc="-100" dirty="0"/>
              <a:t>나 보고서 파일 등을 통해 설명</a:t>
            </a:r>
            <a:endParaRPr lang="en-US" altLang="ko-KR" spc="-100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코드 설명</a:t>
            </a:r>
            <a:r>
              <a:rPr lang="en-US" altLang="ko-KR" spc="-100" dirty="0"/>
              <a:t>] VS</a:t>
            </a:r>
            <a:r>
              <a:rPr lang="ko-KR" altLang="en-US" spc="-100" dirty="0"/>
              <a:t>에서 각 소스코드를 보여주면서 소스코드의 주요 부분을 설명</a:t>
            </a:r>
            <a:endParaRPr lang="en-US" altLang="ko-KR" spc="-100" dirty="0"/>
          </a:p>
          <a:p>
            <a:pPr lvl="2" eaLnBrk="1" hangingPunct="1"/>
            <a:r>
              <a:rPr lang="en-US" altLang="ko-KR" spc="-100" dirty="0"/>
              <a:t>[</a:t>
            </a:r>
            <a:r>
              <a:rPr lang="ko-KR" altLang="en-US" spc="-100" dirty="0"/>
              <a:t>시연</a:t>
            </a:r>
            <a:r>
              <a:rPr lang="en-US" altLang="ko-KR" spc="-100" dirty="0"/>
              <a:t>] </a:t>
            </a:r>
            <a:r>
              <a:rPr lang="ko-KR" altLang="en-US" spc="-100" dirty="0"/>
              <a:t>제작한 게임을 플레이하면서 게임 아이디어</a:t>
            </a:r>
            <a:r>
              <a:rPr lang="en-US" altLang="ko-KR" spc="-100" dirty="0"/>
              <a:t>,</a:t>
            </a:r>
            <a:r>
              <a:rPr lang="ko-KR" altLang="en-US" spc="-100" dirty="0"/>
              <a:t> 구현 내용</a:t>
            </a:r>
            <a:r>
              <a:rPr lang="en-US" altLang="ko-KR" spc="-100" dirty="0"/>
              <a:t>, </a:t>
            </a:r>
            <a:r>
              <a:rPr lang="ko-KR" altLang="en-US" spc="-100" dirty="0"/>
              <a:t>주로 노력한 내용을 설명</a:t>
            </a:r>
            <a:endParaRPr lang="en-US" altLang="ko-KR" spc="-100" dirty="0"/>
          </a:p>
          <a:p>
            <a:pPr lvl="1" eaLnBrk="1" hangingPunct="1"/>
            <a:r>
              <a:rPr lang="ko-KR" altLang="en-US" dirty="0"/>
              <a:t>본인이 직접 구현해야 합니다</a:t>
            </a:r>
            <a:r>
              <a:rPr lang="en-US" altLang="ko-KR" dirty="0"/>
              <a:t>.</a:t>
            </a:r>
            <a:r>
              <a:rPr lang="ko-KR" altLang="en-US" dirty="0"/>
              <a:t> 나만의 스토리 구현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베끼면 절대절대 안돼요</a:t>
            </a:r>
            <a:r>
              <a:rPr lang="en-US" altLang="ko-KR" dirty="0"/>
              <a:t>!!!  </a:t>
            </a:r>
            <a:r>
              <a:rPr lang="ko-KR" altLang="en-US" dirty="0"/>
              <a:t>코드를 직접 작성해 보아야 실력이 향상됩니다</a:t>
            </a:r>
            <a:r>
              <a:rPr lang="en-US" altLang="ko-KR" dirty="0"/>
              <a:t>!</a:t>
            </a:r>
          </a:p>
          <a:p>
            <a:pPr lvl="2" eaLnBrk="1" hangingPunct="1"/>
            <a:r>
              <a:rPr lang="ko-KR" altLang="en-US" spc="-100" dirty="0"/>
              <a:t>너무 어렵다고 느껴지는 경우에는 모든 요구사항을 만족하지 못하더라도 본인이 진행할 수 있는 만큼만 해서 제출해도 됩니다</a:t>
            </a:r>
            <a:r>
              <a:rPr lang="en-US" altLang="ko-KR" spc="-100" dirty="0"/>
              <a:t>.</a:t>
            </a:r>
          </a:p>
          <a:p>
            <a:pPr eaLnBrk="1" hangingPunct="1"/>
            <a:r>
              <a:rPr lang="ko-KR" altLang="en-US" dirty="0"/>
              <a:t>마감</a:t>
            </a:r>
            <a:r>
              <a:rPr lang="en-US" altLang="ko-KR" dirty="0"/>
              <a:t>: </a:t>
            </a:r>
            <a:r>
              <a:rPr lang="ko-KR" altLang="en-US" dirty="0"/>
              <a:t>과제 제출 게시판 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#3) </a:t>
            </a:r>
            <a:r>
              <a:rPr lang="ko-KR" altLang="en-US" dirty="0"/>
              <a:t>의 제출 기간내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536A-D8A0-43B9-B25F-4CBF17099790}"/>
              </a:ext>
            </a:extLst>
          </p:cNvPr>
          <p:cNvSpPr txBox="1"/>
          <p:nvPr/>
        </p:nvSpPr>
        <p:spPr>
          <a:xfrm>
            <a:off x="6600056" y="908720"/>
            <a:ext cx="3744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관련 </a:t>
            </a:r>
            <a:r>
              <a:rPr lang="en-US" altLang="ko-KR" sz="1100" dirty="0"/>
              <a:t>: </a:t>
            </a:r>
            <a:r>
              <a:rPr lang="ko-KR" altLang="en-US" sz="1100" dirty="0"/>
              <a:t>교재의 </a:t>
            </a:r>
            <a:r>
              <a:rPr lang="en-US" altLang="ko-KR" sz="1100" dirty="0"/>
              <a:t>5</a:t>
            </a:r>
            <a:r>
              <a:rPr lang="ko-KR" altLang="en-US" sz="1100" dirty="0"/>
              <a:t>장</a:t>
            </a:r>
            <a:r>
              <a:rPr lang="en-US" altLang="ko-KR" sz="1100" dirty="0"/>
              <a:t>~9</a:t>
            </a:r>
            <a:r>
              <a:rPr lang="ko-KR" altLang="en-US" sz="1100" dirty="0"/>
              <a:t>장 내용을 </a:t>
            </a:r>
            <a:r>
              <a:rPr lang="ko-KR" altLang="en-US" sz="1000" dirty="0"/>
              <a:t>학습해주세요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      애니메이션 관련 내용은 </a:t>
            </a:r>
            <a:r>
              <a:rPr lang="en-US" altLang="ko-KR" sz="1000" dirty="0"/>
              <a:t>9</a:t>
            </a:r>
            <a:r>
              <a:rPr lang="ko-KR" altLang="en-US" sz="1000" dirty="0"/>
              <a:t>장 후반에 있습니다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134"/>
    </mc:Choice>
    <mc:Fallback xmlns="">
      <p:transition spd="slow" advTm="723134"/>
    </mc:Fallback>
  </mc:AlternateContent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333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HW#3: 간단한 2D 게임 만들기: 1단계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179</cp:revision>
  <dcterms:created xsi:type="dcterms:W3CDTF">2008-02-22T16:44:23Z</dcterms:created>
  <dcterms:modified xsi:type="dcterms:W3CDTF">2022-04-25T15:29:39Z</dcterms:modified>
</cp:coreProperties>
</file>